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8" r:id="rId5"/>
    <p:sldId id="264" r:id="rId6"/>
    <p:sldId id="262" r:id="rId7"/>
    <p:sldId id="265" r:id="rId8"/>
    <p:sldId id="263" r:id="rId9"/>
    <p:sldId id="266" r:id="rId10"/>
    <p:sldId id="267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07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87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04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82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996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75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0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83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44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15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4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7A52B-D1A6-4678-B340-4F7151F7224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E0BED-B54D-49B2-9708-19BEA07D6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38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Тюменский район</a:t>
            </a:r>
            <a:b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</a:t>
            </a:r>
            <a:b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«Структурное подразделение дошкольного образования Каменской средней общеобразовательной школы»</a:t>
            </a:r>
            <a:b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креатив-фестиваль «Надежда»</a:t>
            </a:r>
            <a:br>
              <a:rPr lang="ru-RU" sz="1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91264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5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ru-RU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«Экология»</a:t>
            </a:r>
          </a:p>
          <a:p>
            <a:pPr marL="0" indent="0" algn="ctr">
              <a:buNone/>
            </a:pPr>
            <a:r>
              <a:rPr lang="ru-RU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</a:p>
          <a:p>
            <a:pPr marL="0" indent="0" algn="ctr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sz="21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ЭКОНОМНОЕ РАСХОДОВАНИЕ БУМАГИ</a:t>
            </a:r>
          </a:p>
          <a:p>
            <a:pPr marL="0" indent="0">
              <a:buNone/>
            </a:pPr>
            <a:r>
              <a:rPr lang="ru-RU" sz="37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7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Шмидт Елизавета, воспитанница подготовительной группы </a:t>
            </a:r>
            <a: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МАОУ Каменской СОШ</a:t>
            </a:r>
          </a:p>
          <a:p>
            <a:pPr marL="3543300" lvl="8" indent="0">
              <a:buNone/>
            </a:pP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</a:t>
            </a:r>
          </a:p>
          <a:p>
            <a:pPr marL="3543300" lvl="8" indent="0">
              <a:buNone/>
            </a:pPr>
            <a:r>
              <a:rPr lang="ru-RU" sz="1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Цапик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Витальевна, воспитатель</a:t>
            </a:r>
          </a:p>
          <a:p>
            <a:pPr marL="3543300" lvl="8" indent="0">
              <a:buNone/>
            </a:pP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Шмидт Любовь Геннадьевна, мама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HP\Desktop\ПРОЕК ЭКОНОМЬ БУМАГУ\Фото\20220212_1718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74959" y="3629697"/>
            <a:ext cx="2757699" cy="20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25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поисках литературы для проекта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HP\Desktop\ПРОЕК ЭКОНОМЬ БУМАГУ\Фото\20220212_1716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7558" y="1724812"/>
            <a:ext cx="422446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HP\Desktop\ПРОЕК ЭКОНОМЬ БУМАГУ\Фото\20220212_175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39256"/>
            <a:ext cx="3153217" cy="24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HP\Desktop\ПРОЕК ЭКОНОМЬ БУМАГУ\Фото\9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2304256" cy="267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2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b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отдельное спасибо, тем, кто откликнулся и поддержал нас</a:t>
            </a:r>
            <a:r>
              <a:rPr lang="ru-RU" sz="4000" b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4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34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9400" y="1268760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о том, как правильно и экономно расходовать бумагу. Бумаге можно подарить вторую жизнь: изготовив различные поделки или небольшие сюрпризы для родных и близких, а так же сдать её на переработку. Переработка бумаги сокращает вырубку лесов и экономит природные ресурсы Земли.</a:t>
            </a:r>
          </a:p>
        </p:txBody>
      </p:sp>
      <p:pic>
        <p:nvPicPr>
          <p:cNvPr id="2050" name="Picture 2" descr="C:\Users\HP\Desktop\1619137730_52-phonoteka_org-p-fon-berezi-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08" y="2757512"/>
            <a:ext cx="5328592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6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в лесу</a:t>
            </a:r>
            <a:endParaRPr lang="ru-RU" b="1" i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HP\Desktop\ПРОЕК ЭКОНОМЬ БУМАГУ\Фото\20210925_1309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31607" y="2329853"/>
            <a:ext cx="41284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HP\Desktop\ПРОЕК ЭКОНОМЬ БУМАГУ\Фото\20220402_1131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9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51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2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</a:t>
            </a:r>
            <a:endParaRPr lang="ru-RU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HP\Desktop\ПРОЕК ЭКОНОМЬ БУМАГУ\Фото\20210522_19174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05349"/>
            <a:ext cx="1512168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HP\Desktop\ПРОЕК ЭКОНОМЬ БУМАГУ\Фото\20210821_1946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37052"/>
            <a:ext cx="1656184" cy="22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HP\Desktop\ПРОЕК ЭКОНОМЬ БУМАГУ\Фото\20220304_17274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69117"/>
            <a:ext cx="2376872" cy="178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HP\Desktop\ПРОЕК ЭКОНОМЬ БУМАГУ\Фото\IMG-20210803-WA00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4770"/>
            <a:ext cx="1643511" cy="219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HP\Desktop\ПРОЕК ЭКОНОМЬ БУМАГУ\Фото\20220304_17365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847" y="3722262"/>
            <a:ext cx="2725936" cy="204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HP\Desktop\ПРОЕК ЭКОНОМЬ БУМАГУ\Фото\20220304_17344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62324"/>
            <a:ext cx="2467098" cy="185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HP\Desktop\ПРОЕК ЭКОНОМЬ БУМАГУ\Фото\20210925_13105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745" y="3522892"/>
            <a:ext cx="1765785" cy="235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60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творчество</a:t>
            </a:r>
            <a:endParaRPr lang="ru-RU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HP\Desktop\ПРОЕК ЭКОНОМЬ БУМАГУ\Фото\20220207_212154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9598" y="1641366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HP\Desktop\ПРОЕК ЭКОНОМЬ БУМАГУ\Фото\20220302_215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01870" y="1718810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HP\Desktop\ПРОЕК ЭКОНОМЬ БУМАГУ\Фото\20220312_105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61142" y="1516089"/>
            <a:ext cx="2679953" cy="200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HP\Desktop\ПРОЕК ЭКОНОМЬ БУМАГУ\Фото\20220327_1451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02" y="4437112"/>
            <a:ext cx="1468388" cy="19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HP\Desktop\ПРОЕК ЭКОНОМЬ БУМАГУ\Фото\6.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128022"/>
            <a:ext cx="2293888" cy="172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84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макулатуры</a:t>
            </a:r>
            <a:endParaRPr lang="ru-RU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HP\Desktop\ПРОЕК ЭКОНОМЬ БУМАГУ\Фото\20220207_211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028">
            <a:off x="3906727" y="1630932"/>
            <a:ext cx="4288609" cy="212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ПРОЕК ЭКОНОМЬ БУМАГУ\Фото\4.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2832315" cy="21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12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коробок в быту</a:t>
            </a:r>
            <a:endParaRPr lang="ru-RU" sz="3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HP\Desktop\ПРОЕК ЭКОНОМЬ БУМАГУ\Фото\20220330_21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28257"/>
            <a:ext cx="3279688" cy="2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HP\Desktop\ПРОЕК ЭКОНОМЬ БУМАГУ\Фото\7.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04048" y="1724811"/>
            <a:ext cx="345638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52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Сдача макулатуры на переработку</a:t>
            </a:r>
            <a:endParaRPr lang="ru-RU" sz="36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HP\Desktop\ПРОЕК ЭКОНОМЬ БУМАГУ\Фото\20220313_151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26395" y="2486373"/>
            <a:ext cx="3404196" cy="255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P\Desktop\ПРОЕК ЭКОНОМЬ БУМАГУ\Фото\20220313_150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29068" y="1583405"/>
            <a:ext cx="3078556" cy="230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HP\Desktop\ПРОЕК ЭКОНОМЬ БУМАГУ\Фото\20220313_1507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8400" y="1630494"/>
            <a:ext cx="3289858" cy="246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9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Распространения опыта работы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HP\Desktop\ПРОЕК ЭКОНОМЬ БУМАГУ\Фото\20220208_0946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93352"/>
            <a:ext cx="2448272" cy="412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HP\Desktop\ПРОЕК ЭКОНОМЬ БУМАГУ\Фото\IMG-9fa4eb4a0499756c3799d2a261fb409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3672408" cy="206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HP\Desktop\ПРОЕК ЭКОНОМЬ БУМАГУ\Фото\IMG-bbc08006f9010fb6970816d88e4c6703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7032"/>
            <a:ext cx="3001913" cy="213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7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104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Тюменский район Муниципальное автономное общеобразовательное учреждение «Структурное подразделение дошкольного образования Каменской средней общеобразовательной школы» Областной креатив-фестиваль «Надежда» </vt:lpstr>
      <vt:lpstr>Аннотация </vt:lpstr>
      <vt:lpstr>Прогулки в лесу</vt:lpstr>
      <vt:lpstr>ЭКОЛОГИЧЕСКОЕ ВОСПИТАНИЕ ДОШКОЛЬНИКОВ</vt:lpstr>
      <vt:lpstr>Наше творчество</vt:lpstr>
      <vt:lpstr>Сбор макулатуры</vt:lpstr>
      <vt:lpstr>Использование коробок в быту</vt:lpstr>
      <vt:lpstr>       Сдача макулатуры на переработку</vt:lpstr>
      <vt:lpstr>     Распространения опыта работы</vt:lpstr>
      <vt:lpstr>     В поисках литературы для проекта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финансовой грамотности «Благотворительная ярмарка – протяни руку помощи»</dc:title>
  <dc:creator>рп</dc:creator>
  <cp:lastModifiedBy>Пользователь Windows</cp:lastModifiedBy>
  <cp:revision>42</cp:revision>
  <dcterms:created xsi:type="dcterms:W3CDTF">2021-12-16T15:43:58Z</dcterms:created>
  <dcterms:modified xsi:type="dcterms:W3CDTF">2022-04-04T09:29:05Z</dcterms:modified>
</cp:coreProperties>
</file>