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79" r:id="rId7"/>
    <p:sldId id="267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58" r:id="rId16"/>
    <p:sldId id="259" r:id="rId17"/>
    <p:sldId id="261" r:id="rId18"/>
    <p:sldId id="277" r:id="rId19"/>
    <p:sldId id="275" r:id="rId20"/>
    <p:sldId id="274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0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A5C0A-CF83-4149-A4B6-20CE04151E9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1EF2A-5BE6-4A2F-A02F-FC160B4907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gif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gif"/><Relationship Id="rId2" Type="http://schemas.openxmlformats.org/officeDocument/2006/relationships/image" Target="../media/image22.jpeg"/><Relationship Id="rId16" Type="http://schemas.openxmlformats.org/officeDocument/2006/relationships/image" Target="../media/image4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gif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gif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2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3169173"/>
            <a:ext cx="4171441" cy="3688851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196752"/>
            <a:ext cx="7772400" cy="1786520"/>
          </a:xfrm>
          <a:prstGeom prst="rect">
            <a:avLst/>
          </a:prstGeom>
        </p:spPr>
        <p:txBody>
          <a:bodyPr>
            <a:normAutofit fontScale="90000"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92D05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Цикл исследовательской деятельности</a:t>
            </a:r>
            <a:endParaRPr kumimoji="0" lang="ru-RU" sz="4400" b="1" i="0" u="none" strike="noStrike" kern="1200" cap="all" spc="0" normalizeH="0" baseline="0" noProof="0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92D05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548680"/>
            <a:ext cx="46085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Чтоб природе другом стать,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Тайны все ее узнать,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Все загадки разгадать,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Надо много наблюдать.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Только вместе только дружно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Изучать природу нужно.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Рисунок 3" descr="hello_html_m2fe4ed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5" y="3194975"/>
            <a:ext cx="6512044" cy="366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kinopois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9" y="0"/>
            <a:ext cx="3779911" cy="283493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43608" y="980728"/>
            <a:ext cx="7128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-слушать внимательно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отвечать громко и ясно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-не перебивать отвечающего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-работать дружно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-уважать мнение одноклассника.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7333" y="99891"/>
            <a:ext cx="8768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  <a:latin typeface="Comic Sans MS" pitchFamily="66" charset="0"/>
              </a:rPr>
              <a:t>Правила</a:t>
            </a:r>
            <a:r>
              <a:rPr lang="en-US" sz="4800" b="1" dirty="0" smtClean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sz="4800" b="1" dirty="0" smtClean="0">
                <a:solidFill>
                  <a:srgbClr val="006600"/>
                </a:solidFill>
                <a:latin typeface="Comic Sans MS" pitchFamily="66" charset="0"/>
              </a:rPr>
              <a:t>успешной </a:t>
            </a:r>
            <a:r>
              <a:rPr lang="ru-RU" sz="4800" b="1" dirty="0" smtClean="0">
                <a:solidFill>
                  <a:srgbClr val="006600"/>
                </a:solidFill>
                <a:latin typeface="Comic Sans MS" pitchFamily="66" charset="0"/>
              </a:rPr>
              <a:t>работы </a:t>
            </a:r>
            <a:endParaRPr lang="ru-RU" sz="4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tkidsmagnifyinggla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3634952"/>
            <a:ext cx="5112568" cy="3223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01-kopiya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7756"/>
            <a:ext cx="9143999" cy="6582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12976" y="332656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Пчёлки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764704"/>
            <a:ext cx="1795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Лесная полянка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9635" y="3933056"/>
            <a:ext cx="2258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Ученикам кружка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«Я - исследователь»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4797152"/>
            <a:ext cx="3534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ород Обь,   Начальная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общеобразовательная школа №1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139361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808808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3088" y="5661248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603103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_index_.png"/>
          <p:cNvPicPr>
            <a:picLocks noChangeAspect="1"/>
          </p:cNvPicPr>
          <p:nvPr/>
        </p:nvPicPr>
        <p:blipFill>
          <a:blip r:embed="rId4" cstate="print"/>
          <a:srcRect l="32043" r="59451"/>
          <a:stretch>
            <a:fillRect/>
          </a:stretch>
        </p:blipFill>
        <p:spPr>
          <a:xfrm>
            <a:off x="3347864" y="5517232"/>
            <a:ext cx="349998" cy="720080"/>
          </a:xfrm>
          <a:prstGeom prst="rect">
            <a:avLst/>
          </a:prstGeom>
        </p:spPr>
      </p:pic>
      <p:pic>
        <p:nvPicPr>
          <p:cNvPr id="13" name="Рисунок 12" descr="_index_.png"/>
          <p:cNvPicPr>
            <a:picLocks noChangeAspect="1"/>
          </p:cNvPicPr>
          <p:nvPr/>
        </p:nvPicPr>
        <p:blipFill>
          <a:blip r:embed="rId4" cstate="print"/>
          <a:srcRect l="4525" r="86969"/>
          <a:stretch>
            <a:fillRect/>
          </a:stretch>
        </p:blipFill>
        <p:spPr>
          <a:xfrm>
            <a:off x="2915816" y="5517232"/>
            <a:ext cx="349998" cy="720080"/>
          </a:xfrm>
          <a:prstGeom prst="rect">
            <a:avLst/>
          </a:prstGeom>
        </p:spPr>
      </p:pic>
      <p:pic>
        <p:nvPicPr>
          <p:cNvPr id="14" name="Рисунок 13" descr="_index_.png"/>
          <p:cNvPicPr>
            <a:picLocks noChangeAspect="1"/>
          </p:cNvPicPr>
          <p:nvPr/>
        </p:nvPicPr>
        <p:blipFill>
          <a:blip r:embed="rId4" cstate="print"/>
          <a:srcRect l="13866" r="77628"/>
          <a:stretch>
            <a:fillRect/>
          </a:stretch>
        </p:blipFill>
        <p:spPr>
          <a:xfrm>
            <a:off x="2483768" y="5517232"/>
            <a:ext cx="349998" cy="720080"/>
          </a:xfrm>
          <a:prstGeom prst="rect">
            <a:avLst/>
          </a:prstGeom>
        </p:spPr>
      </p:pic>
      <p:pic>
        <p:nvPicPr>
          <p:cNvPr id="15" name="Рисунок 14" descr="_index_.png"/>
          <p:cNvPicPr>
            <a:picLocks noChangeAspect="1"/>
          </p:cNvPicPr>
          <p:nvPr/>
        </p:nvPicPr>
        <p:blipFill>
          <a:blip r:embed="rId4" cstate="print"/>
          <a:srcRect l="32658" r="59781"/>
          <a:stretch>
            <a:fillRect/>
          </a:stretch>
        </p:blipFill>
        <p:spPr>
          <a:xfrm>
            <a:off x="2051720" y="5517232"/>
            <a:ext cx="311109" cy="720080"/>
          </a:xfrm>
          <a:prstGeom prst="rect">
            <a:avLst/>
          </a:prstGeom>
        </p:spPr>
      </p:pic>
      <p:pic>
        <p:nvPicPr>
          <p:cNvPr id="16" name="Рисунок 15" descr="_index_.png"/>
          <p:cNvPicPr>
            <a:picLocks noChangeAspect="1"/>
          </p:cNvPicPr>
          <p:nvPr/>
        </p:nvPicPr>
        <p:blipFill>
          <a:blip r:embed="rId4" cstate="print"/>
          <a:srcRect l="4195" r="87299"/>
          <a:stretch>
            <a:fillRect/>
          </a:stretch>
        </p:blipFill>
        <p:spPr>
          <a:xfrm>
            <a:off x="1619672" y="5517232"/>
            <a:ext cx="349998" cy="720080"/>
          </a:xfrm>
          <a:prstGeom prst="rect">
            <a:avLst/>
          </a:prstGeom>
        </p:spPr>
      </p:pic>
      <p:pic>
        <p:nvPicPr>
          <p:cNvPr id="17" name="Рисунок 16" descr="_index_.png"/>
          <p:cNvPicPr>
            <a:picLocks noChangeAspect="1"/>
          </p:cNvPicPr>
          <p:nvPr/>
        </p:nvPicPr>
        <p:blipFill>
          <a:blip r:embed="rId4" cstate="print"/>
          <a:srcRect l="60487" r="31007"/>
          <a:stretch>
            <a:fillRect/>
          </a:stretch>
        </p:blipFill>
        <p:spPr>
          <a:xfrm>
            <a:off x="1187624" y="5517232"/>
            <a:ext cx="349998" cy="720080"/>
          </a:xfrm>
          <a:prstGeom prst="rect">
            <a:avLst/>
          </a:prstGeom>
        </p:spPr>
      </p:pic>
      <p:pic>
        <p:nvPicPr>
          <p:cNvPr id="18" name="Рисунок 17" descr="f86862e51d3484470e3e89ea0534b03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476672"/>
            <a:ext cx="1140879" cy="878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envelope-with-blank-letter-vector-3957234.png"/>
          <p:cNvPicPr>
            <a:picLocks noChangeAspect="1"/>
          </p:cNvPicPr>
          <p:nvPr/>
        </p:nvPicPr>
        <p:blipFill>
          <a:blip r:embed="rId3" cstate="print"/>
          <a:srcRect b="11151"/>
          <a:stretch>
            <a:fillRect/>
          </a:stretch>
        </p:blipFill>
        <p:spPr>
          <a:xfrm>
            <a:off x="857640" y="0"/>
            <a:ext cx="7170744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Дорогие,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юные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исследователи!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уже проснулись, а цветы не расцвели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нашей полянке.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же нам быть без пищи?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6041001_20-p-fon-pole-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683-6831836_grate-groan-up-spelling-bee-hd-png-downl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15773">
            <a:off x="-23270" y="1159532"/>
            <a:ext cx="1420271" cy="1291456"/>
          </a:xfrm>
          <a:prstGeom prst="rect">
            <a:avLst/>
          </a:prstGeom>
        </p:spPr>
      </p:pic>
      <p:pic>
        <p:nvPicPr>
          <p:cNvPr id="4" name="Рисунок 3" descr="cute-bumble-bee-clipart-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589035">
            <a:off x="7216389" y="399676"/>
            <a:ext cx="989473" cy="747482"/>
          </a:xfrm>
          <a:prstGeom prst="rect">
            <a:avLst/>
          </a:prstGeom>
        </p:spPr>
      </p:pic>
      <p:pic>
        <p:nvPicPr>
          <p:cNvPr id="5" name="Рисунок 4" descr="kisspng-honey-bee-clip-art-bee-5a881838d6f9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1628800"/>
            <a:ext cx="1203562" cy="936104"/>
          </a:xfrm>
          <a:prstGeom prst="rect">
            <a:avLst/>
          </a:prstGeom>
        </p:spPr>
      </p:pic>
      <p:pic>
        <p:nvPicPr>
          <p:cNvPr id="6" name="Рисунок 5" descr="kisspng-honey-bee-insect-clip-art-abeja-5b2a1b422ec5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4077072"/>
            <a:ext cx="131592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,1.png"/>
          <p:cNvPicPr>
            <a:picLocks noChangeAspect="1"/>
          </p:cNvPicPr>
          <p:nvPr/>
        </p:nvPicPr>
        <p:blipFill>
          <a:blip r:embed="rId3" cstate="print"/>
          <a:srcRect l="6823" r="9476"/>
          <a:stretch>
            <a:fillRect/>
          </a:stretch>
        </p:blipFill>
        <p:spPr>
          <a:xfrm>
            <a:off x="683568" y="0"/>
            <a:ext cx="76328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,2.png"/>
          <p:cNvPicPr>
            <a:picLocks noChangeAspect="1"/>
          </p:cNvPicPr>
          <p:nvPr/>
        </p:nvPicPr>
        <p:blipFill>
          <a:blip r:embed="rId3" cstate="print"/>
          <a:srcRect l="4350" r="9241"/>
          <a:stretch>
            <a:fillRect/>
          </a:stretch>
        </p:blipFill>
        <p:spPr>
          <a:xfrm>
            <a:off x="611560" y="0"/>
            <a:ext cx="76328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755576" y="1772816"/>
            <a:ext cx="8229600" cy="24003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 тёмном уголке живёт,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Шёлковую нить плетёт,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Он тайком сюда забрался,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Строить новый дом собрался.</a:t>
            </a:r>
          </a:p>
        </p:txBody>
      </p:sp>
      <p:pic>
        <p:nvPicPr>
          <p:cNvPr id="4" name="Picture 2" descr="http://www.searchking.com/images/hostGator/SpiderWebCorner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 b="43233"/>
          <a:stretch>
            <a:fillRect/>
          </a:stretch>
        </p:blipFill>
        <p:spPr bwMode="auto">
          <a:xfrm>
            <a:off x="0" y="0"/>
            <a:ext cx="3857620" cy="3929066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5" name="Picture 6" descr="http://www.stihi.ru/pics/2013/03/09/3789.jpg?66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951"/>
          <a:stretch>
            <a:fillRect/>
          </a:stretch>
        </p:blipFill>
        <p:spPr bwMode="auto">
          <a:xfrm>
            <a:off x="5724128" y="4581128"/>
            <a:ext cx="2579390" cy="1440160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 rot="16200000" flipV="1">
            <a:off x="2611833" y="712067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rot="5400000">
            <a:off x="6068217" y="712067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6284241" y="2584276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055140" y="404664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1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5700" y="33569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4</a:t>
            </a:r>
            <a:endParaRPr lang="ru-RU" sz="2000" b="1" dirty="0">
              <a:latin typeface="Comic Sans MS" pitchFamily="66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467817" y="2584275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879676" y="4800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2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919236" y="1214422"/>
            <a:ext cx="3600400" cy="20705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1844824"/>
            <a:ext cx="32832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Comic Sans MS" pitchFamily="66" charset="0"/>
              </a:rPr>
              <a:t>Первоцветы</a:t>
            </a:r>
            <a:endParaRPr lang="ru-RU" sz="4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11124" y="33569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3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5693" y="4221088"/>
            <a:ext cx="6620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 Почему так называются?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4797152"/>
            <a:ext cx="4862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Какие это цветы?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03758" y="5445224"/>
            <a:ext cx="5676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Значение в природе?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85998" y="6093296"/>
            <a:ext cx="5766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Выбрать и наклеить.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1691" y="4258831"/>
            <a:ext cx="72006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2.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3.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4.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339752" y="332656"/>
            <a:ext cx="3600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Методы исследования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67544" y="1916832"/>
            <a:ext cx="865653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Подумать самостоятельно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Спросить у другого человека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Прочитать в  книгах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Понаблюдать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Посмотреть по телевизору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Обратиться к компьютеру - посмотреть видео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Рисунок 5" descr="697af30af911b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06109"/>
            <a:ext cx="1763688" cy="2251891"/>
          </a:xfrm>
          <a:prstGeom prst="rect">
            <a:avLst/>
          </a:prstGeom>
        </p:spPr>
      </p:pic>
      <p:pic>
        <p:nvPicPr>
          <p:cNvPr id="8" name="Рисунок 7" descr="family-spending-time-together-on-the-sofa-in-front-vector-22361684.png"/>
          <p:cNvPicPr>
            <a:picLocks noChangeAspect="1"/>
          </p:cNvPicPr>
          <p:nvPr/>
        </p:nvPicPr>
        <p:blipFill>
          <a:blip r:embed="rId4" cstate="print"/>
          <a:srcRect t="11151" b="19550"/>
          <a:stretch>
            <a:fillRect/>
          </a:stretch>
        </p:blipFill>
        <p:spPr>
          <a:xfrm>
            <a:off x="4932040" y="4559581"/>
            <a:ext cx="4252138" cy="2298419"/>
          </a:xfrm>
          <a:prstGeom prst="rect">
            <a:avLst/>
          </a:prstGeom>
        </p:spPr>
      </p:pic>
      <p:pic>
        <p:nvPicPr>
          <p:cNvPr id="9" name="Рисунок 8" descr="kisspng-teacher-excellence-day-care-skills-center-lesson-s-a-classroom-teacher-5a85ad8a434c9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8092" y="0"/>
            <a:ext cx="2475908" cy="2420888"/>
          </a:xfrm>
          <a:prstGeom prst="rect">
            <a:avLst/>
          </a:prstGeom>
        </p:spPr>
      </p:pic>
      <p:pic>
        <p:nvPicPr>
          <p:cNvPr id="10" name="Рисунок 9" descr="apple-sitting-on-books-clipart-1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0"/>
            <a:ext cx="1460166" cy="1971003"/>
          </a:xfrm>
          <a:prstGeom prst="rect">
            <a:avLst/>
          </a:prstGeom>
        </p:spPr>
      </p:pic>
      <p:pic>
        <p:nvPicPr>
          <p:cNvPr id="11" name="Рисунок 10" descr="i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79712" y="5075063"/>
            <a:ext cx="2987824" cy="188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imag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79441"/>
            <a:ext cx="9144000" cy="3678559"/>
          </a:xfrm>
          <a:prstGeom prst="rect">
            <a:avLst/>
          </a:prstGeom>
        </p:spPr>
      </p:pic>
      <p:pic>
        <p:nvPicPr>
          <p:cNvPr id="6" name="Рисунок 5" descr="1c22615d-b41f-42fe-a1f4-969545bfb075_origina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0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 rot="16200000" flipV="1">
            <a:off x="2611833" y="712067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rot="5400000">
            <a:off x="6068217" y="712067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6284241" y="2584276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055140" y="404664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1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5700" y="33569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4</a:t>
            </a:r>
            <a:endParaRPr lang="ru-RU" sz="2000" b="1" dirty="0">
              <a:latin typeface="Comic Sans MS" pitchFamily="66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467817" y="2584275"/>
            <a:ext cx="669250" cy="9185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879676" y="4800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2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919236" y="1214422"/>
            <a:ext cx="3600400" cy="20705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1844824"/>
            <a:ext cx="32832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Comic Sans MS" pitchFamily="66" charset="0"/>
              </a:rPr>
              <a:t>Первоцветы</a:t>
            </a:r>
            <a:endParaRPr lang="ru-RU" sz="4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11124" y="3356992"/>
            <a:ext cx="428628" cy="4286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3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5693" y="4221088"/>
            <a:ext cx="6620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 Почему так называются?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4797152"/>
            <a:ext cx="4862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Какие это цветы?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03758" y="5445224"/>
            <a:ext cx="5676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Значение в природе?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85998" y="6093296"/>
            <a:ext cx="5766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  Выбрать и наклеить.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1691" y="4258831"/>
            <a:ext cx="72006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2.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3.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4.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6041001_20-p-fon-pole-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ddd9755b86d75f1797defb1c060346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5069480"/>
            <a:ext cx="1368152" cy="1666554"/>
          </a:xfrm>
          <a:prstGeom prst="rect">
            <a:avLst/>
          </a:prstGeom>
        </p:spPr>
      </p:pic>
      <p:pic>
        <p:nvPicPr>
          <p:cNvPr id="10" name="Рисунок 9" descr="5ab33aabd7ff03f9bf4678b91a07afac_w2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988513" flipH="1">
            <a:off x="5930346" y="-214835"/>
            <a:ext cx="1540853" cy="1918362"/>
          </a:xfrm>
          <a:prstGeom prst="rect">
            <a:avLst/>
          </a:prstGeom>
        </p:spPr>
      </p:pic>
      <p:pic>
        <p:nvPicPr>
          <p:cNvPr id="13" name="Рисунок 12" descr="Пчёлки_1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3645024"/>
            <a:ext cx="1386769" cy="739610"/>
          </a:xfrm>
          <a:prstGeom prst="rect">
            <a:avLst/>
          </a:prstGeom>
        </p:spPr>
      </p:pic>
      <p:pic>
        <p:nvPicPr>
          <p:cNvPr id="16" name="Рисунок 15" descr="1355081498-0882558-www.nevsepic.co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048107">
            <a:off x="4856560" y="2810876"/>
            <a:ext cx="2406090" cy="2852936"/>
          </a:xfrm>
          <a:prstGeom prst="rect">
            <a:avLst/>
          </a:prstGeom>
        </p:spPr>
      </p:pic>
      <p:pic>
        <p:nvPicPr>
          <p:cNvPr id="3" name="Рисунок 2" descr="1576861813_10-3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276872"/>
            <a:ext cx="1337996" cy="875551"/>
          </a:xfrm>
          <a:prstGeom prst="rect">
            <a:avLst/>
          </a:prstGeom>
        </p:spPr>
      </p:pic>
      <p:pic>
        <p:nvPicPr>
          <p:cNvPr id="17" name="Рисунок 16" descr="cd23a943d007 - копия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2924944"/>
            <a:ext cx="3677401" cy="2423490"/>
          </a:xfrm>
          <a:prstGeom prst="rect">
            <a:avLst/>
          </a:prstGeom>
        </p:spPr>
      </p:pic>
      <p:pic>
        <p:nvPicPr>
          <p:cNvPr id="15" name="Рисунок 14" descr="96ad117801b00e415482b3fe1b93fd0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75856" y="4365104"/>
            <a:ext cx="2540531" cy="2492896"/>
          </a:xfrm>
          <a:prstGeom prst="rect">
            <a:avLst/>
          </a:prstGeom>
        </p:spPr>
      </p:pic>
      <p:pic>
        <p:nvPicPr>
          <p:cNvPr id="18" name="Рисунок 17" descr="kogda_sajat_podsnejniki_2019_posadka_i_uhod_v_otkritom_grunt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13096">
            <a:off x="6290490" y="4896781"/>
            <a:ext cx="3000011" cy="2069539"/>
          </a:xfrm>
          <a:prstGeom prst="rect">
            <a:avLst/>
          </a:prstGeom>
        </p:spPr>
      </p:pic>
      <p:pic>
        <p:nvPicPr>
          <p:cNvPr id="9" name="Рисунок 8" descr="smiley-bee-flying-isolated-on-white-background_29190-2826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12360" y="4221088"/>
            <a:ext cx="933145" cy="1235746"/>
          </a:xfrm>
          <a:prstGeom prst="rect">
            <a:avLst/>
          </a:prstGeom>
        </p:spPr>
      </p:pic>
      <p:pic>
        <p:nvPicPr>
          <p:cNvPr id="19" name="Рисунок 18" descr="kisspng-eastern-pasqueflower-herbaceous-plant-drawing-achn-5b236ffa1daa7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483768" y="1628800"/>
            <a:ext cx="2620498" cy="2212865"/>
          </a:xfrm>
          <a:prstGeom prst="rect">
            <a:avLst/>
          </a:prstGeom>
        </p:spPr>
      </p:pic>
      <p:pic>
        <p:nvPicPr>
          <p:cNvPr id="20" name="Рисунок 19" descr="kisspng-mucokinetics-pharmaceutical-drug-cough-library-med--5b76fc7395ee37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127776" y="1844824"/>
            <a:ext cx="2016224" cy="2016224"/>
          </a:xfrm>
          <a:prstGeom prst="rect">
            <a:avLst/>
          </a:prstGeom>
        </p:spPr>
      </p:pic>
      <p:pic>
        <p:nvPicPr>
          <p:cNvPr id="21" name="Рисунок 20" descr="snowdrop038.png"/>
          <p:cNvPicPr>
            <a:picLocks noChangeAspect="1"/>
          </p:cNvPicPr>
          <p:nvPr/>
        </p:nvPicPr>
        <p:blipFill>
          <a:blip r:embed="rId14" cstate="print"/>
          <a:srcRect b="50436"/>
          <a:stretch>
            <a:fillRect/>
          </a:stretch>
        </p:blipFill>
        <p:spPr>
          <a:xfrm>
            <a:off x="179512" y="1700808"/>
            <a:ext cx="2160240" cy="1239762"/>
          </a:xfrm>
          <a:prstGeom prst="rect">
            <a:avLst/>
          </a:prstGeom>
        </p:spPr>
      </p:pic>
      <p:pic>
        <p:nvPicPr>
          <p:cNvPr id="22" name="Рисунок 21" descr="snowdrop038.png"/>
          <p:cNvPicPr>
            <a:picLocks noChangeAspect="1"/>
          </p:cNvPicPr>
          <p:nvPr/>
        </p:nvPicPr>
        <p:blipFill>
          <a:blip r:embed="rId15" cstate="print"/>
          <a:srcRect r="50000" b="50436"/>
          <a:stretch>
            <a:fillRect/>
          </a:stretch>
        </p:blipFill>
        <p:spPr>
          <a:xfrm>
            <a:off x="4499992" y="1916832"/>
            <a:ext cx="864096" cy="991810"/>
          </a:xfrm>
          <a:prstGeom prst="rect">
            <a:avLst/>
          </a:prstGeom>
        </p:spPr>
      </p:pic>
      <p:pic>
        <p:nvPicPr>
          <p:cNvPr id="23" name="Рисунок 22" descr="5ab33aabd7ff03f9bf4678b91a07afac_w2001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713128">
            <a:off x="1824810" y="95628"/>
            <a:ext cx="1498724" cy="1498724"/>
          </a:xfrm>
          <a:prstGeom prst="rect">
            <a:avLst/>
          </a:prstGeom>
        </p:spPr>
      </p:pic>
      <p:pic>
        <p:nvPicPr>
          <p:cNvPr id="24" name="Рисунок 23" descr="orig.g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325343">
            <a:off x="1414758" y="1814939"/>
            <a:ext cx="2504452" cy="187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Foiz.Ru_Пчела спасибо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566440"/>
            <a:ext cx="5832648" cy="6291560"/>
          </a:xfrm>
          <a:prstGeom prst="rect">
            <a:avLst/>
          </a:prstGeom>
        </p:spPr>
      </p:pic>
      <p:pic>
        <p:nvPicPr>
          <p:cNvPr id="7" name="Рисунок 6" descr="96ad117801b00e415482b3fe1b93fd0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4392488"/>
            <a:ext cx="2540531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2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216814"/>
            <a:ext cx="2986716" cy="2641186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125222" y="0"/>
            <a:ext cx="6615130" cy="452596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Мы теперь не просто дети,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Мы – исследователи.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Мы узнаем всё на свете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Досконально о предмете: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Что? Когда? И как растёт?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Сколько раз в году цветёт?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Почему в ночи сверкает?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Отчего в воде не тает?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Отгадаем мы секрет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 на всё найдём ответ!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6" name="Picture 2" descr="http://www.edu.cap.ru/home/8831/kartinka%20%2812%2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221088"/>
            <a:ext cx="4100692" cy="2786059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206605"/>
            <a:ext cx="76113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Comic Sans MS" pitchFamily="66" charset="0"/>
              </a:rPr>
              <a:t>ПЕРВЫЕ ВЕСЕННИЕ ЦВЕТЫ</a:t>
            </a:r>
            <a:endParaRPr lang="ru-RU" sz="4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692696"/>
            <a:ext cx="1359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Тема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12.png"/>
          <p:cNvPicPr>
            <a:picLocks noChangeAspect="1"/>
          </p:cNvPicPr>
          <p:nvPr/>
        </p:nvPicPr>
        <p:blipFill>
          <a:blip r:embed="rId3" cstate="print"/>
          <a:srcRect t="56300"/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3bY1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00536_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930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46246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68" y="404664"/>
            <a:ext cx="9131732" cy="5992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-04-13-15-27-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851468" cy="3212976"/>
          </a:xfrm>
          <a:prstGeom prst="rect">
            <a:avLst/>
          </a:prstGeom>
        </p:spPr>
      </p:pic>
      <p:pic>
        <p:nvPicPr>
          <p:cNvPr id="5" name="Рисунок 4" descr="DSC18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0571" y="0"/>
            <a:ext cx="4413429" cy="3212976"/>
          </a:xfrm>
          <a:prstGeom prst="rect">
            <a:avLst/>
          </a:prstGeom>
        </p:spPr>
      </p:pic>
      <p:pic>
        <p:nvPicPr>
          <p:cNvPr id="7" name="Рисунок 6" descr="dandelion-756791_12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667230"/>
            <a:ext cx="4788024" cy="3190770"/>
          </a:xfrm>
          <a:prstGeom prst="rect">
            <a:avLst/>
          </a:prstGeom>
        </p:spPr>
      </p:pic>
      <p:pic>
        <p:nvPicPr>
          <p:cNvPr id="6" name="Рисунок 5" descr="100588_main.jpg"/>
          <p:cNvPicPr>
            <a:picLocks noChangeAspect="1"/>
          </p:cNvPicPr>
          <p:nvPr/>
        </p:nvPicPr>
        <p:blipFill>
          <a:blip r:embed="rId5" cstate="print"/>
          <a:srcRect b="3570"/>
          <a:stretch>
            <a:fillRect/>
          </a:stretch>
        </p:blipFill>
        <p:spPr>
          <a:xfrm>
            <a:off x="4713842" y="3654000"/>
            <a:ext cx="4430158" cy="32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1651447"/>
            <a:ext cx="43011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Comic Sans MS" pitchFamily="66" charset="0"/>
              </a:rPr>
              <a:t>ПЕРВОЦВЕТЫ</a:t>
            </a:r>
            <a:endParaRPr lang="ru-RU" sz="4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260</Words>
  <Application>Microsoft Office PowerPoint</Application>
  <PresentationFormat>Экран (4:3)</PresentationFormat>
  <Paragraphs>75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Исуповы</dc:creator>
  <cp:lastModifiedBy>ШКОЛА</cp:lastModifiedBy>
  <cp:revision>36</cp:revision>
  <dcterms:created xsi:type="dcterms:W3CDTF">2021-04-04T10:03:47Z</dcterms:created>
  <dcterms:modified xsi:type="dcterms:W3CDTF">2021-04-06T04:24:24Z</dcterms:modified>
</cp:coreProperties>
</file>