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1" r:id="rId4"/>
    <p:sldId id="259" r:id="rId5"/>
    <p:sldId id="260" r:id="rId6"/>
    <p:sldId id="265" r:id="rId7"/>
    <p:sldId id="263" r:id="rId8"/>
    <p:sldId id="268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6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8064896" cy="19442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Классный час по теме: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«Добро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зло»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725144"/>
            <a:ext cx="5184576" cy="165618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Методическую разработку 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выполнила учитель начальных классов МБОУ «СОШ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14» города Братска 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О. П. 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Буянова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Продолжи фразу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«Мир станет краше, если я……»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Интрига в коробочке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сказочный герой лечил зверей и птиц, спас больных зверей Африки (Айболит).</a:t>
            </a:r>
          </a:p>
          <a:p>
            <a:pPr>
              <a:buNone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девочка оказалась сильнее Снежной королевы и спасла своего друга Кая из ледяного плена (Герда).</a:t>
            </a:r>
          </a:p>
          <a:p>
            <a:pPr>
              <a:buNone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сказочный герой помог своему хозяину стать маркизом, жениться на принцессе и стать владельцем огромного замка (Кот в сапогах).</a:t>
            </a:r>
          </a:p>
          <a:p>
            <a:pPr>
              <a:buNone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собачка была неразлучным другом девочки, которая помогла Страшиле, Железному дровосеку и Трусливому Льву обрести то, чего им не хватало в жизни (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Татошка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endParaRPr lang="ru-RU" sz="4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сказочный герой спас кукол от злого </a:t>
            </a:r>
            <a:r>
              <a:rPr lang="ru-RU" sz="45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Карабаса-Барабаса</a:t>
            </a:r>
            <a:r>
              <a:rPr lang="ru-RU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открыл для них театр (Папа Карло).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 «Верите ли вы, что …»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3568" y="1844824"/>
          <a:ext cx="8229600" cy="17424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49132">
            <a:off x="395536" y="0"/>
            <a:ext cx="8291264" cy="14176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347864" y="1916832"/>
            <a:ext cx="2808312" cy="2664296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Доброта – она от века,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украшенье человека!</a:t>
            </a:r>
            <a:endParaRPr lang="ru-RU" sz="2000" b="1" dirty="0"/>
          </a:p>
        </p:txBody>
      </p:sp>
      <p:sp>
        <p:nvSpPr>
          <p:cNvPr id="22" name="Овал 21"/>
          <p:cNvSpPr/>
          <p:nvPr/>
        </p:nvSpPr>
        <p:spPr>
          <a:xfrm rot="2019495">
            <a:off x="6141881" y="-54195"/>
            <a:ext cx="546163" cy="245221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вежливость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 rot="21242497">
            <a:off x="4326092" y="-439173"/>
            <a:ext cx="451895" cy="234674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отзывчивость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 rot="4012237">
            <a:off x="7321722" y="1301532"/>
            <a:ext cx="505812" cy="255560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любовь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 rot="6795955">
            <a:off x="7042179" y="3063518"/>
            <a:ext cx="466705" cy="239297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взаимопомощь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 rot="559204">
            <a:off x="4098158" y="4641358"/>
            <a:ext cx="488903" cy="219151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милосердие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 rot="3432052">
            <a:off x="2321739" y="3877562"/>
            <a:ext cx="460237" cy="234323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улыбчивость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Овал 29"/>
          <p:cNvSpPr/>
          <p:nvPr/>
        </p:nvSpPr>
        <p:spPr>
          <a:xfrm rot="18886092">
            <a:off x="6018137" y="4242843"/>
            <a:ext cx="471047" cy="244442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забота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Овал 30"/>
          <p:cNvSpPr/>
          <p:nvPr/>
        </p:nvSpPr>
        <p:spPr>
          <a:xfrm rot="16889722">
            <a:off x="1679680" y="1628360"/>
            <a:ext cx="492716" cy="25825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душевность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Овал 31"/>
          <p:cNvSpPr/>
          <p:nvPr/>
        </p:nvSpPr>
        <p:spPr>
          <a:xfrm rot="18960736">
            <a:off x="2503459" y="83537"/>
            <a:ext cx="518813" cy="254726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внимательность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2474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– отзывчивость, душевное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расположение к людям, стремление делать добро другим…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значит слово «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Душевноть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Душевность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э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 искренняя обращенность к другому человеку. Неподдельная и бескорыстная заинтересованность точкой зрения или проблемами другого...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значит слово «Вежливость»?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Вежливость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– совокупность правил приличия.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Да, доброта – это качество человека. Люди, которые им обладают, прекрасны и сильны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Зло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нечто дурное, вредное, беда, несчастье, неприятность, досада, злость. Оно уродует личность и отношения между людьми, побуждает совершать плохие поступки, разжигает вражду.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1417638"/>
          </a:xfrm>
        </p:spPr>
        <p:txBody>
          <a:bodyPr>
            <a:noAutofit/>
          </a:bodyPr>
          <a:lstStyle/>
          <a:p>
            <a:pPr fontAlgn="base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группа: Составить кластер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707904" y="2852936"/>
            <a:ext cx="2232248" cy="1440160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хозяин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99592" y="2996952"/>
            <a:ext cx="2376264" cy="1512168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любезный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84168" y="3429000"/>
            <a:ext cx="2520280" cy="1584176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завистли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вый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83768" y="1052736"/>
            <a:ext cx="2304256" cy="1440160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Душевный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364088" y="1196752"/>
            <a:ext cx="2376264" cy="1512168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добрый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347864" y="4797152"/>
            <a:ext cx="2448272" cy="1512168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заботливый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группа:</a:t>
            </a:r>
            <a:r>
              <a:rPr lang="ru-RU" b="1" dirty="0" smtClean="0"/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Подбери пословицу, подходящую к притче.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1.Доброе дело само себя хвалит.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2.Злой человек как уголь: если не жжёт, то чернит.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3.Доброму сухари в пользу, а злому и мясо не в прок.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dirty="0" smtClean="0"/>
              <a:t> 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ищи красоты, а ищи доброты.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14176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группа: 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Подбери притче соответствующие высказывание к притче: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fontAlgn="base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1.Добрый человек не тот, кто умеет делать добро, а тот, кто не умеет делать зла. (Василий Ключевский)</a:t>
            </a:r>
          </a:p>
          <a:p>
            <a:pPr fontAlgn="base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Поступай по отношению к другим так, как ты хотел бы, чтобы поступали по отношению к тебе! (Золотое нравственное правило)</a:t>
            </a:r>
          </a:p>
          <a:p>
            <a:pPr fontAlgn="base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-Выбери правила, которые подходят «белому волку».</a:t>
            </a:r>
          </a:p>
          <a:p>
            <a:pPr fontAlgn="base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притча – о борьбе доброго и злого в душе человека?</a:t>
            </a:r>
          </a:p>
          <a:p>
            <a:pPr fontAlgn="base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-Определите, что из названного стариком является качествами человека, а что чувствами?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Законы дружбы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Помогай другу в беде.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Умей с другом разделить радость.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Не смейся над недостатками друга.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Останови друга, если он делает что-то плохое.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Не обманывай друга.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Умей признавать свои ошибки.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7.Умей помириться с другом.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Не предавай своего друга.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279</Words>
  <Application>Microsoft Office PowerPoint</Application>
  <PresentationFormat>Экран (4:3)</PresentationFormat>
  <Paragraphs>76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Классный час по теме: «Добро и зло»</vt:lpstr>
      <vt:lpstr>Интрига в коробочке</vt:lpstr>
      <vt:lpstr>Приём «Верите ли вы, что …»  </vt:lpstr>
      <vt:lpstr>  </vt:lpstr>
      <vt:lpstr>Словарная работа</vt:lpstr>
      <vt:lpstr> I группа: Составить кластер  </vt:lpstr>
      <vt:lpstr>  II группа: Подбери пословицу, подходящую к притче.  </vt:lpstr>
      <vt:lpstr>  III группа: Подбери притче соответствующие высказывание к притче: </vt:lpstr>
      <vt:lpstr>Законы дружбы</vt:lpstr>
      <vt:lpstr>Продолжи фразу  «Мир станет краше, если я……»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new</dc:creator>
  <cp:lastModifiedBy>User</cp:lastModifiedBy>
  <cp:revision>30</cp:revision>
  <dcterms:created xsi:type="dcterms:W3CDTF">2019-03-03T08:27:57Z</dcterms:created>
  <dcterms:modified xsi:type="dcterms:W3CDTF">2021-09-21T01:49:34Z</dcterms:modified>
</cp:coreProperties>
</file>