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298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3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7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83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00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3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38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8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04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2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BA0CA-CDF9-4668-B0C6-BA5CC92D26E7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0735E-DBD6-4F28-B42C-0D37B959D1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05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1.wdp"/><Relationship Id="rId7" Type="http://schemas.microsoft.com/office/2007/relationships/hdphoto" Target="../media/hdphoto1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10.wdp"/><Relationship Id="rId4" Type="http://schemas.openxmlformats.org/officeDocument/2006/relationships/image" Target="../media/image18.png"/><Relationship Id="rId9" Type="http://schemas.microsoft.com/office/2007/relationships/hdphoto" Target="../media/hdphoto12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4.wdp"/><Relationship Id="rId4" Type="http://schemas.openxmlformats.org/officeDocument/2006/relationships/image" Target="../media/image11.png"/><Relationship Id="rId9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07/relationships/hdphoto" Target="../media/hdphoto7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4095" y="197208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уровневых учебных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78904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математика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3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«Виды треугольников»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796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применение в знакомых условиях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1074765"/>
            <a:ext cx="3995936" cy="136815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запиши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те цифры, под которыми находятся равнобедренный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равносторонний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25581" y="1196752"/>
            <a:ext cx="3394292" cy="3024336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найдены 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найдены неверно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3645024"/>
            <a:ext cx="2716245" cy="30963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какие треугольники называются равнобедренными, а какие равносторонними.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соответствующие цифры треугольников</a:t>
            </a:r>
          </a:p>
        </p:txBody>
      </p:sp>
      <p:pic>
        <p:nvPicPr>
          <p:cNvPr id="19" name="Рисунок 18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1420" y="4370622"/>
            <a:ext cx="4616906" cy="237074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722727" y="5949280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88653" y="5949280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65426" y="5008174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9756" y="2645356"/>
            <a:ext cx="4371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цифрой 1 (разносторонний), под цифрой 3 (равносторонний)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04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 animBg="1"/>
      <p:bldP spid="14" grpId="0" animBg="1"/>
      <p:bldP spid="20" grpId="0" animBg="1"/>
      <p:bldP spid="22" grpId="0" animBg="1"/>
      <p:bldP spid="2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796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применение в знакомых условиях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1074765"/>
            <a:ext cx="3995936" cy="127411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соедини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иллюстрацию с названием треугольников по их углам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25581" y="1196752"/>
            <a:ext cx="3178267" cy="2664296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название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иллюстрация соединены верно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соединены неверно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4077072"/>
            <a:ext cx="2572229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какие бывают треугольники по сторонам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 иллюстрацию и название треугольника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35338" y="5589240"/>
            <a:ext cx="1812726" cy="961679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27380" y="4276537"/>
            <a:ext cx="1656184" cy="1116123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27380" y="2767074"/>
            <a:ext cx="1264399" cy="12961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38755" y="3274413"/>
            <a:ext cx="31382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упоугольный треугольник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38755" y="4465267"/>
            <a:ext cx="32553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остроугольный треугольник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38755" y="5885413"/>
            <a:ext cx="3309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рямоугольный треугольник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16" idx="3"/>
          </p:cNvCxnSpPr>
          <p:nvPr/>
        </p:nvCxnSpPr>
        <p:spPr>
          <a:xfrm>
            <a:off x="4591779" y="3415146"/>
            <a:ext cx="1276365" cy="1250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983564" y="4886193"/>
            <a:ext cx="1146976" cy="10501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148064" y="3643745"/>
            <a:ext cx="982476" cy="21956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02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3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796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применение в новых условиях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1074765"/>
            <a:ext cx="3995936" cy="91407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по теме урока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0" y="1196752"/>
            <a:ext cx="4067944" cy="3456384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кластер соответствует теме урока и представлен полно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кластер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соответствует теме урока, но представлен недостаточно полно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(1-2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кластер не соответствует теме урока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7505" y="4869160"/>
            <a:ext cx="2088232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что такое кластер.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кластер по теме урока</a:t>
            </a:r>
          </a:p>
        </p:txBody>
      </p:sp>
      <p:pic>
        <p:nvPicPr>
          <p:cNvPr id="12" name="Рисунок 11" descr="https://ds04.infourok.ru/uploads/ex/0a95/0006118c-a9fea7fc/img1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674" y="3786374"/>
            <a:ext cx="4536504" cy="2954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ds05.infourok.ru/uploads/ex/1217/000234f6-0ba0164f/hello_html_mf315e74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64" y="2135701"/>
            <a:ext cx="4725814" cy="1671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365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796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применение в новых условиях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1074765"/>
            <a:ext cx="3995936" cy="1130099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посчитай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выпиши, сколько треугольников равнобедренных, равносторонних, прямоугольных, тупоугольных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0" y="1196752"/>
            <a:ext cx="3707904" cy="3096344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выписано верное кол-во треугольников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допущена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ошибка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допущено две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&gt; 2 ошибок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4437112"/>
            <a:ext cx="2448271" cy="2304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рисунок.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и выпиши количество каждых треугольников</a:t>
            </a:r>
          </a:p>
        </p:txBody>
      </p:sp>
      <p:pic>
        <p:nvPicPr>
          <p:cNvPr id="9" name="Рисунок 8"/>
          <p:cNvPicPr/>
          <p:nvPr/>
        </p:nvPicPr>
        <p:blipFill>
          <a:blip r:embed="rId4"/>
          <a:stretch>
            <a:fillRect/>
          </a:stretch>
        </p:blipFill>
        <p:spPr>
          <a:xfrm>
            <a:off x="3950019" y="2744924"/>
            <a:ext cx="2334488" cy="37661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10612" y="3698448"/>
            <a:ext cx="25955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6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Равносторонних: 1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Прямоугольных: 4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Тупоугольных: 2 </a:t>
            </a:r>
          </a:p>
        </p:txBody>
      </p:sp>
    </p:spTree>
    <p:extLst>
      <p:ext uri="{BB962C8B-B14F-4D97-AF65-F5344CB8AC3E}">
        <p14:creationId xmlns:p14="http://schemas.microsoft.com/office/powerpoint/2010/main" val="176854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796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применение в новых условиях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4355977" y="1074765"/>
            <a:ext cx="4788024" cy="1562147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найди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иллюстрации треугольники. Раскрась их по видам их углов: прямоугольные – красным, тупоугольные – синим, остроугольные - зеленым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0" y="1196752"/>
            <a:ext cx="3707904" cy="3096344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раскрашены все 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допущены 1-2 ошибки (1 или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раскрашены неверно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 б)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4437112"/>
            <a:ext cx="2448271" cy="2304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иллюстрацию.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Раскрась треугольники по видам углов соответствующими цветами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/>
          <a:stretch>
            <a:fillRect/>
          </a:stretch>
        </p:blipFill>
        <p:spPr>
          <a:xfrm>
            <a:off x="4860032" y="2924944"/>
            <a:ext cx="2356485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6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263691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80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узнавание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324528" y="908720"/>
            <a:ext cx="3819472" cy="1152128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найди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называется вид треугольника по длине их сторон под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41" y="4941214"/>
            <a:ext cx="1773755" cy="1559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00162"/>
            <a:ext cx="1367036" cy="159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939" y="4941214"/>
            <a:ext cx="2465724" cy="1576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66158" y="3039253"/>
            <a:ext cx="4052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равносторонний треугольник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66158" y="3585414"/>
            <a:ext cx="3819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66158" y="2545737"/>
            <a:ext cx="4090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4900162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62141" y="4941214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48754" y="4941214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44193" y="908720"/>
            <a:ext cx="3635896" cy="331236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 нашел все виды треугольников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длине их сторон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допустил одну ошибку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неправильно нашел все виды треугольников 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длине их сторон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треугольники.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Найди, как называется каждый вид треугольника по длине их сторон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23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022E-16 L 0.40955 -0.3381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-1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1.48148E-6 L 0.24132 -0.27083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67" y="-1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L 0.02396 -0.19722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-9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1" grpId="0"/>
      <p:bldP spid="16" grpId="0"/>
      <p:bldP spid="17" grpId="0"/>
      <p:bldP spid="12" grpId="0" animBg="1"/>
      <p:bldP spid="12" grpId="1" animBg="1"/>
      <p:bldP spid="19" grpId="0" animBg="1"/>
      <p:bldP spid="19" grpId="1" animBg="1"/>
      <p:bldP spid="20" grpId="0" animBg="1"/>
      <p:bldP spid="20" grpId="1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узнавание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324528" y="908720"/>
            <a:ext cx="3819472" cy="1152128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найди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называется вид треугольника 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углам под № 1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6158" y="3039253"/>
            <a:ext cx="4000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80" y="5205031"/>
            <a:ext cx="1260351" cy="136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66158" y="3585414"/>
            <a:ext cx="3601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тупоугольный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66158" y="2545737"/>
            <a:ext cx="3914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остроугольный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224" y="5462634"/>
            <a:ext cx="1919755" cy="110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712" y="5561894"/>
            <a:ext cx="2124075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271999" y="5208697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92057" y="5462634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18755" y="5545126"/>
            <a:ext cx="288032" cy="401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44193" y="908720"/>
            <a:ext cx="3635896" cy="331236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правильно нашел все виды треугольников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их углам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допустил одну ошибку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неправильно нашел все виды треугольников 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углам (0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треугольники.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Найди, как называется каждый вид треугольника по их углам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88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0.32153 -0.3937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76" y="-1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0.08976 -0.3571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9" y="-1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48148E-6 L -0.16476 -0.2851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47" y="-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6" grpId="0"/>
      <p:bldP spid="17" grpId="0"/>
      <p:bldP spid="12" grpId="0" animBg="1"/>
      <p:bldP spid="12" grpId="1" animBg="1"/>
      <p:bldP spid="19" grpId="0" animBg="1"/>
      <p:bldP spid="19" grpId="1" animBg="1"/>
      <p:bldP spid="20" grpId="0" animBg="1"/>
      <p:bldP spid="20" grpId="1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узнавание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324528" y="908720"/>
            <a:ext cx="3819472" cy="1152128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найди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обведи только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тупоугольный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прямоугольный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44193" y="908720"/>
            <a:ext cx="3635896" cy="331236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нашел и обвел все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 (1 б);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неправильно нашел и не обвел все треугольники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 б)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 треугольники.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обведи только тупоугольный и прямоугольный треугольники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24528" y="2348880"/>
            <a:ext cx="1909736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039" y="5026180"/>
            <a:ext cx="1080119" cy="94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5026180"/>
            <a:ext cx="1611657" cy="76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099" y="2640023"/>
            <a:ext cx="1421111" cy="82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155" y="3481148"/>
            <a:ext cx="847313" cy="98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008" y="5409220"/>
            <a:ext cx="1491589" cy="95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Овал 28"/>
          <p:cNvSpPr/>
          <p:nvPr/>
        </p:nvSpPr>
        <p:spPr>
          <a:xfrm>
            <a:off x="390511" y="4725144"/>
            <a:ext cx="1909736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63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3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воспроизведение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324528" y="908720"/>
            <a:ext cx="3819472" cy="1152128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расскажи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соседу по парте, что такое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разносторонний 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равносторонний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44193" y="908720"/>
            <a:ext cx="3635896" cy="331236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даны верные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/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ошибок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б);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допущена одна ошибка (1б);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даны неверные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/ 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ошибками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 определения разностороннего и равностороннего треугольников.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их соседу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5856" y="4535820"/>
            <a:ext cx="3847839" cy="861376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5856" y="5653073"/>
            <a:ext cx="3847839" cy="861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6712" y="529626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00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 animBg="1"/>
      <p:bldP spid="1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воспроизведение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908720"/>
            <a:ext cx="3995936" cy="136815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вспомни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равнобедренный треугольник и вставь недостающие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в предложении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44193" y="908720"/>
            <a:ext cx="3635896" cy="331236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слова вставлены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/ без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ошибок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слова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вставлены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/ 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ошибками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 определение равнобедренного треугольника.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недостающие слова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789" y="5313938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24266" y="5086054"/>
            <a:ext cx="5075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– треугольник, у которого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3068960"/>
            <a:ext cx="643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77792" y="3846239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32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1302 0.3444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0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16042 0.2835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21" y="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5" grpId="0"/>
      <p:bldP spid="3" grpId="0"/>
      <p:bldP spid="7" grpId="0"/>
      <p:bldP spid="7" grpId="1"/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воспроизведение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908720"/>
            <a:ext cx="3995936" cy="136815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спомни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запиши в тетрадь определения видов треугольников по их углам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44193" y="908720"/>
            <a:ext cx="3635896" cy="331236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записаны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/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ошибок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записаны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/ с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ошибками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 определения видов треугольников по их углам.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их в тетрадь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789" y="5313938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00644" y="4667607"/>
            <a:ext cx="54101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Остроугольный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треугольник, у которого все углы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острые.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Прямоугольный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треугольник, у которого один угол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Тупоугольный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треугольник, у которого один угол тупой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805723" y="270892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слова: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это треугольник, у которого…</a:t>
            </a:r>
          </a:p>
        </p:txBody>
      </p:sp>
    </p:spTree>
    <p:extLst>
      <p:ext uri="{BB962C8B-B14F-4D97-AF65-F5344CB8AC3E}">
        <p14:creationId xmlns:p14="http://schemas.microsoft.com/office/powerpoint/2010/main" val="68261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понимание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908720"/>
            <a:ext cx="3995936" cy="136815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изобрази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треугольников по их сторонам. Объясни, почему они так называются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44192" y="908720"/>
            <a:ext cx="4167767" cy="403244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изображены верно, объяснение дано 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изображены верно, но объяснение дано неверно или наоборот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изображены неверно и объяснение дано неверно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а затем изобрази виды треугольников по их сторонам.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их определения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2040" y="2456892"/>
            <a:ext cx="1423020" cy="1944216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528" y="4869815"/>
            <a:ext cx="1008112" cy="190610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58837" y="4780739"/>
            <a:ext cx="1783610" cy="18320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55060" y="2967335"/>
            <a:ext cx="24851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разносторонний - т.к. все стороны имеют разные длины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42223" y="5222700"/>
            <a:ext cx="17896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равносторонний - т.к. у него имеются две равные стороны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17804" y="5233201"/>
            <a:ext cx="1437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равнобедренный - т.к. все стороны равны</a:t>
            </a:r>
          </a:p>
        </p:txBody>
      </p:sp>
    </p:spTree>
    <p:extLst>
      <p:ext uri="{BB962C8B-B14F-4D97-AF65-F5344CB8AC3E}">
        <p14:creationId xmlns:p14="http://schemas.microsoft.com/office/powerpoint/2010/main" val="118263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 animBg="1"/>
      <p:bldP spid="14" grpId="0" animBg="1"/>
      <p:bldP spid="3" grpId="0"/>
      <p:bldP spid="7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356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979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задания: понимание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148064" y="908720"/>
            <a:ext cx="3995936" cy="1368152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изобрази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треугольников по их углам. Объясни, почему они так называются</a:t>
            </a:r>
          </a:p>
        </p:txBody>
      </p:sp>
      <p:sp>
        <p:nvSpPr>
          <p:cNvPr id="13" name="Капля 12"/>
          <p:cNvSpPr/>
          <p:nvPr/>
        </p:nvSpPr>
        <p:spPr>
          <a:xfrm>
            <a:off x="44192" y="908720"/>
            <a:ext cx="4167767" cy="4032448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изображены верно, объяснение дано 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изображены верно, но объяснение дано неверно или наоборот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треугольники изображены неверно и объяснение дано неверно (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4077072"/>
            <a:ext cx="2500221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а затем изобрази виды треугольников по их углам.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их определения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62197" y="2983652"/>
            <a:ext cx="2485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прямоугольный - т.к. один угол прямой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9555" y="5408756"/>
            <a:ext cx="17896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остроугольный - т.к. все углы острые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677769" y="4480713"/>
            <a:ext cx="2647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тупоугольный - т.к. один угол тупой 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96" y="5113746"/>
            <a:ext cx="1733659" cy="1418233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610353" y="2896939"/>
            <a:ext cx="1744707" cy="1064121"/>
          </a:xfrm>
          <a:prstGeom prst="rect">
            <a:avLst/>
          </a:prstGeom>
        </p:spPr>
      </p:pic>
      <p:pic>
        <p:nvPicPr>
          <p:cNvPr id="18" name="Рисунок 17"/>
          <p:cNvPicPr/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07146" y="5169182"/>
            <a:ext cx="2050901" cy="78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54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3" grpId="0"/>
      <p:bldP spid="7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1037</Words>
  <Application>Microsoft Office PowerPoint</Application>
  <PresentationFormat>Экран (4:3)</PresentationFormat>
  <Paragraphs>167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Разработка уровневых учебных заданий </vt:lpstr>
      <vt:lpstr>Тип задания: узнавание</vt:lpstr>
      <vt:lpstr>Тип задания: узнавание</vt:lpstr>
      <vt:lpstr>Тип задания: узнавание</vt:lpstr>
      <vt:lpstr>Тип задания: воспроизведение</vt:lpstr>
      <vt:lpstr>Тип задания: воспроизведение</vt:lpstr>
      <vt:lpstr>Тип задания: воспроизведение</vt:lpstr>
      <vt:lpstr>Тип задания: понимание</vt:lpstr>
      <vt:lpstr>Тип задания: понимание</vt:lpstr>
      <vt:lpstr>Тип задания: применение в знакомых условиях</vt:lpstr>
      <vt:lpstr>Тип задания: применение в знакомых условиях</vt:lpstr>
      <vt:lpstr>Тип задания: применение в новых условиях</vt:lpstr>
      <vt:lpstr>Тип задания: применение в новых условиях</vt:lpstr>
      <vt:lpstr>Тип задания: применение в новых условиях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уровневых учебных заданий</dc:title>
  <dc:creator>Екатерина Овчинникова</dc:creator>
  <cp:lastModifiedBy>Екатерина Овчинникова</cp:lastModifiedBy>
  <cp:revision>11</cp:revision>
  <dcterms:created xsi:type="dcterms:W3CDTF">2021-04-19T08:34:35Z</dcterms:created>
  <dcterms:modified xsi:type="dcterms:W3CDTF">2021-04-19T10:21:28Z</dcterms:modified>
</cp:coreProperties>
</file>