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0" r:id="rId2"/>
    <p:sldId id="258" r:id="rId3"/>
    <p:sldId id="259" r:id="rId4"/>
    <p:sldId id="257" r:id="rId5"/>
    <p:sldId id="260" r:id="rId6"/>
    <p:sldId id="271" r:id="rId7"/>
    <p:sldId id="261" r:id="rId8"/>
    <p:sldId id="272" r:id="rId9"/>
    <p:sldId id="262" r:id="rId10"/>
    <p:sldId id="263" r:id="rId11"/>
    <p:sldId id="276" r:id="rId12"/>
    <p:sldId id="278" r:id="rId13"/>
    <p:sldId id="277" r:id="rId14"/>
    <p:sldId id="273" r:id="rId15"/>
    <p:sldId id="264" r:id="rId16"/>
    <p:sldId id="275" r:id="rId17"/>
    <p:sldId id="266" r:id="rId18"/>
    <p:sldId id="265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EB73C-2D20-45DD-87C6-29A79706EF9E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63C6E-1E39-4768-ABED-DFA91C50AD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925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D63C6E-1E39-4768-ABED-DFA91C50AD8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329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0897B7A-DB77-462B-984D-B62C8033F839}" type="datetimeFigureOut">
              <a:rPr lang="ru-RU" smtClean="0"/>
              <a:t>03.12.2020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382138F-0D0A-4B12-9901-101FF50E71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токовые векторные изображения Контур карта россии |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8640960" cy="479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2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17" y="260648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 smtClean="0">
                <a:latin typeface="Times New Roman"/>
                <a:ea typeface="Times New Roman"/>
              </a:rPr>
              <a:t>Закономерности в размещении </a:t>
            </a:r>
            <a:r>
              <a:rPr lang="ru-RU" sz="3300" b="1" dirty="0">
                <a:latin typeface="Times New Roman"/>
                <a:ea typeface="Times New Roman"/>
              </a:rPr>
              <a:t>полезных ископаемых</a:t>
            </a:r>
            <a:endParaRPr lang="ru-RU" sz="33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196752"/>
            <a:ext cx="8964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/>
                <a:ea typeface="Times New Roman"/>
              </a:rPr>
              <a:t>Задание 2: </a:t>
            </a:r>
            <a:r>
              <a:rPr lang="ru-RU" sz="2200" dirty="0">
                <a:latin typeface="Times New Roman"/>
                <a:ea typeface="Times New Roman"/>
              </a:rPr>
              <a:t>Прочитайте суждения и отметьте знаком + те, с которыми вы согласны.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014169"/>
              </p:ext>
            </p:extLst>
          </p:nvPr>
        </p:nvGraphicFramePr>
        <p:xfrm>
          <a:off x="395536" y="1966190"/>
          <a:ext cx="8568952" cy="4559153"/>
        </p:xfrm>
        <a:graphic>
          <a:graphicData uri="http://schemas.openxmlformats.org/drawingml/2006/table">
            <a:tbl>
              <a:tblPr firstRow="1" firstCol="1" bandRow="1"/>
              <a:tblGrid>
                <a:gridCol w="2157655"/>
                <a:gridCol w="3786573"/>
                <a:gridCol w="2624724"/>
              </a:tblGrid>
              <a:tr h="29256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чтения текста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Суждения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После чтения текста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073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1.Залегание полезных ископаемых связано с тектоническими структурами.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073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2.Рудные полезные ископаемые залегают в осадочном чехле горных пород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124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Рудные месторождения приурочены к складчатым областям.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073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4.Нерудные полезные ископаемые связаны с осадочным чехлом платформ.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124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 Нефть, природный газ и уголь – это рудные полезные ископаемые.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124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 На Урале и в Хибинах размещены рудные полезные ископаемые.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 descr="презентация по географии &quot;Минеральные ресурсы России&quot; (8 класс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7"/>
            <a:ext cx="7912077" cy="520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98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037057"/>
              </p:ext>
            </p:extLst>
          </p:nvPr>
        </p:nvGraphicFramePr>
        <p:xfrm>
          <a:off x="395536" y="1916832"/>
          <a:ext cx="8424936" cy="4562650"/>
        </p:xfrm>
        <a:graphic>
          <a:graphicData uri="http://schemas.openxmlformats.org/drawingml/2006/table">
            <a:tbl>
              <a:tblPr firstRow="1" firstCol="1" bandRow="1"/>
              <a:tblGrid>
                <a:gridCol w="2265298"/>
                <a:gridCol w="3781156"/>
                <a:gridCol w="2378482"/>
              </a:tblGrid>
              <a:tr h="29911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чтения текста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Суждения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После чтения текста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2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1.Залегание полезных ископаемых связано с тектоническими структурами.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2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2.Рудные полезные ископаемые залегают в осадочном чехле горных пород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2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Рудные месторождения приурочены к складчатым областям.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2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4.Нерудные полезные ископаемые связаны с осадочным чехлом платформ.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2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 Нефть, природный газ и уголь – это рудные полезные ископаемые.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220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 На Урале и в Хибинах размещены рудные полезные ископаемые. 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85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Заполните пропуски: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удные 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>месторождения приурочены </a:t>
            </a:r>
            <a:r>
              <a:rPr lang="ru-RU" sz="2800" dirty="0" smtClean="0">
                <a:latin typeface="Times New Roman" pitchFamily="18" charset="0"/>
                <a:ea typeface="Calibri"/>
                <a:cs typeface="Times New Roman" pitchFamily="18" charset="0"/>
              </a:rPr>
              <a:t>к ……………… или  …………… древних платформ. Нерудные связаны с осадочным ………платформ.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0308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Задание 4.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Прочитай слова 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строчке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 найди лишнее слово, объясни почему оно лишнее.</a:t>
            </a:r>
          </a:p>
          <a:p>
            <a:pPr marL="0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Нефть, газ, уголь, железная руда, глина, песок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5675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042887_BIG_0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694"/>
            <a:ext cx="9144000" cy="538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81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378" y="116632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/>
                <a:ea typeface="Times New Roman"/>
              </a:rPr>
              <a:t>Чем богаты россияне?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779220"/>
            <a:ext cx="9036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/>
                <a:latin typeface="Times New Roman"/>
                <a:ea typeface="Times New Roman"/>
              </a:rPr>
              <a:t>Задание 5.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Прочитайте текст,</a:t>
            </a:r>
            <a:r>
              <a:rPr lang="ru-RU" sz="2400" b="1" dirty="0" smtClean="0">
                <a:effectLst/>
                <a:latin typeface="Times New Roman"/>
                <a:ea typeface="Times New Roman"/>
              </a:rPr>
              <a:t> «Чем богаты россияне?»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  и, используя легенду карты атласа «Минеральные ресурсы» (стр.22-23), запишите вместо условных знаков названия полезных ископаемых. </a:t>
            </a:r>
            <a:endParaRPr lang="ru-RU" sz="2400" dirty="0"/>
          </a:p>
        </p:txBody>
      </p:sp>
      <p:pic>
        <p:nvPicPr>
          <p:cNvPr id="1026" name="Picture 2" descr="презентация по географии &quot;Минеральные ресурсы России&quot; (8 класс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48880"/>
            <a:ext cx="6624736" cy="444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38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255" y="260648"/>
            <a:ext cx="8229600" cy="990600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Литература в географии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4824536" cy="247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Сибирь – душа России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Сибирь моя полна сокровищ, -</a:t>
            </a:r>
            <a:endParaRPr lang="ru-RU" sz="24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Как тот сапожник - без сапог,</a:t>
            </a:r>
            <a:endParaRPr lang="ru-RU" sz="24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Ценою слёз, ценою крови, -</a:t>
            </a:r>
            <a:endParaRPr lang="ru-RU" sz="24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Исправно платит свой </a:t>
            </a:r>
            <a:r>
              <a:rPr lang="ru-RU" sz="2400" i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оброк…</a:t>
            </a: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b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i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Татьяна </a:t>
            </a:r>
            <a:r>
              <a:rPr lang="ru-RU" sz="2400" i="1" dirty="0" err="1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Кайгородова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0747" y="3861048"/>
            <a:ext cx="4623253" cy="483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Bef>
                <a:spcPts val="750"/>
              </a:spcBef>
              <a:spcAft>
                <a:spcPts val="75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Городу Омску и омской области</a:t>
            </a:r>
            <a:endParaRPr lang="ru-RU" sz="2400" b="1" i="1" dirty="0">
              <a:solidFill>
                <a:srgbClr val="FF000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20747" y="4346931"/>
            <a:ext cx="4572000" cy="21051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Край,тайга</a:t>
            </a: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 болота.</a:t>
            </a:r>
            <a:endParaRPr lang="ru-RU" sz="24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недрах богатства земли.</a:t>
            </a:r>
            <a:endParaRPr lang="ru-RU" sz="2400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Тарские строил </a:t>
            </a:r>
            <a:r>
              <a:rPr lang="ru-RU" sz="2400" i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ворота.</a:t>
            </a:r>
            <a:endParaRPr lang="ru-RU" sz="2400" i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2400" i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Народ,кто</a:t>
            </a: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был сослан в Сибирь.</a:t>
            </a:r>
            <a:b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400" i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</a:t>
            </a:r>
            <a:r>
              <a:rPr lang="ru-RU" sz="2400" i="1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Михаил </a:t>
            </a:r>
            <a:r>
              <a:rPr lang="ru-RU" sz="2400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Поздняков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Лето в Сибири | Картины художника | Юшкевич Виктор Викторович | Живопись |  АРТПО: продажа картин | живопись, интернет магазин картин | купить картину  | картины худож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534" y="1021833"/>
            <a:ext cx="2861677" cy="286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Западная Сибирь | Картины художника | Корытов Сергей Леонидович | Живопись  | АРТПО: продажа картин | живопись, интернет магазин картин | купить картину  | картины худож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36" y="3739538"/>
            <a:ext cx="4161540" cy="311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токовые векторные изображения Контур карта россии |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38" y="1783726"/>
            <a:ext cx="7881517" cy="475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C:\Users\Admin\Desktop\Учитель года\урок\993bec6f8ba78d4550af2a1eedabf0c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721" y="5445224"/>
            <a:ext cx="194028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Цель урока - ?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Цель достигнута - ?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Users\Admin\Desktop\Учитель года\урок\n-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4721"/>
            <a:ext cx="3117853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9317" y="3789040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Цель: </a:t>
            </a:r>
            <a:r>
              <a:rPr lang="ru-RU" sz="2800" b="1" i="1" dirty="0">
                <a:solidFill>
                  <a:srgbClr val="C00000"/>
                </a:solidFill>
                <a:latin typeface="Times New Roman"/>
                <a:ea typeface="Calibri"/>
              </a:rPr>
              <a:t>изучить полезные ископаемые на территории России и выявить особенности их размещения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52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042" y="1916832"/>
            <a:ext cx="8820472" cy="294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dirty="0">
                <a:latin typeface="Times New Roman"/>
                <a:ea typeface="Times New Roman"/>
              </a:rPr>
              <a:t>8-10 баллов  «5»</a:t>
            </a: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/>
                <a:ea typeface="Times New Roman"/>
              </a:rPr>
              <a:t>7-6 баллов    «4»</a:t>
            </a: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/>
                <a:ea typeface="Times New Roman"/>
              </a:rPr>
              <a:t>5-4 баллов     «3»</a:t>
            </a:r>
          </a:p>
          <a:p>
            <a:pPr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Times New Roman"/>
              </a:rPr>
              <a:t>     </a:t>
            </a:r>
            <a:endParaRPr lang="ru-RU" sz="2400" dirty="0">
              <a:latin typeface="Times New Roman"/>
              <a:ea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endParaRPr lang="ru-RU" sz="3600" dirty="0" smtClean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712376"/>
            <a:ext cx="8229600" cy="990600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</a:p>
        </p:txBody>
      </p:sp>
    </p:spTree>
    <p:extLst>
      <p:ext uri="{BB962C8B-B14F-4D97-AF65-F5344CB8AC3E}">
        <p14:creationId xmlns:p14="http://schemas.microsoft.com/office/powerpoint/2010/main" val="381193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токовые векторные изображения Контур карта россии |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63" y="607577"/>
            <a:ext cx="835009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326" y="2420888"/>
            <a:ext cx="860444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rgbClr val="FF0000"/>
                </a:solidFill>
                <a:latin typeface="Times New Roman"/>
                <a:ea typeface="Times New Roman"/>
              </a:rPr>
              <a:t>Красный - все понятно</a:t>
            </a:r>
            <a:endParaRPr lang="ru-RU" sz="2800" b="1" i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rgbClr val="FF3300"/>
                </a:solidFill>
                <a:latin typeface="Times New Roman"/>
                <a:ea typeface="Times New Roman"/>
              </a:rPr>
              <a:t>Оранжевый – есть затруднения</a:t>
            </a:r>
            <a:endParaRPr lang="ru-RU" sz="2800" b="1" i="1" dirty="0">
              <a:solidFill>
                <a:srgbClr val="FF3300"/>
              </a:solidFill>
              <a:latin typeface="Times New Roman"/>
              <a:ea typeface="Times New Roman"/>
            </a:endParaRP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rgbClr val="FFC000"/>
                </a:solidFill>
                <a:latin typeface="Times New Roman"/>
                <a:ea typeface="Times New Roman"/>
              </a:rPr>
              <a:t>Желтый -  много непонятного</a:t>
            </a:r>
            <a:endParaRPr lang="ru-RU" sz="2800" b="1" i="1" dirty="0">
              <a:solidFill>
                <a:srgbClr val="FFC0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6722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4752791"/>
            <a:ext cx="3600400" cy="65824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/>
            </a:r>
            <a:br>
              <a:rPr lang="ru-RU" dirty="0"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1029" name="Picture 5" descr="C:\Users\Admin\Desktop\Учитель года\урок\n-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40" y="1340768"/>
            <a:ext cx="4004151" cy="240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96539" y="1497132"/>
            <a:ext cx="1240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Нефть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Users\Admin\Desktop\Учитель года\урок\jeleznie_rudi_1-e14845864021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824215" cy="2420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220072" y="3042521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Железная руда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C:\Users\Admin\Desktop\Учитель года\урок\unnam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66142"/>
            <a:ext cx="4036079" cy="273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6381328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3530221" y="6203164"/>
            <a:ext cx="1401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Г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аз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32" name="Picture 8" descr="C:\Users\Admin\Desktop\Учитель года\урок\993bec6f8ba78d4550af2a1eedabf0c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66141"/>
            <a:ext cx="3824215" cy="278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740341" y="4017753"/>
            <a:ext cx="1138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Уголь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76603" y="260648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Полезные ископаемые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88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5" y="980728"/>
            <a:ext cx="8805664" cy="990600"/>
          </a:xfrm>
        </p:spPr>
        <p:txBody>
          <a:bodyPr>
            <a:noAutofit/>
          </a:bodyPr>
          <a:lstStyle/>
          <a:p>
            <a:pPr algn="ctr"/>
            <a:r>
              <a:rPr lang="ru-RU" sz="4200" b="1" i="1" dirty="0" smtClean="0">
                <a:latin typeface="Times New Roman"/>
                <a:ea typeface="Times New Roman"/>
              </a:rPr>
              <a:t>Тема урока: Полезные ископаемые России</a:t>
            </a:r>
            <a:endParaRPr lang="ru-RU" sz="4200" i="1" dirty="0"/>
          </a:p>
        </p:txBody>
      </p:sp>
      <p:pic>
        <p:nvPicPr>
          <p:cNvPr id="7" name="Picture 2" descr="Стоковые векторные изображения Контур карта россии |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56992"/>
            <a:ext cx="6192688" cy="34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6567" y="2204864"/>
            <a:ext cx="79948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rgbClr val="292934"/>
                </a:solidFill>
                <a:latin typeface="Times New Roman"/>
                <a:ea typeface="Times New Roman"/>
              </a:rPr>
              <a:t>Цель: 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Calibri"/>
              </a:rPr>
              <a:t>изучить полезные ископаемые на территории России и выявить особенности их размещения</a:t>
            </a:r>
            <a:endParaRPr lang="ru-RU" sz="2800" b="1" i="1" dirty="0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35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Стоковые векторные изображения Контур карта россии |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012"/>
            <a:ext cx="2086239" cy="125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187624" y="188640"/>
            <a:ext cx="7344544" cy="18121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atin typeface="Times New Roman"/>
                <a:ea typeface="Times New Roman"/>
              </a:rPr>
              <a:t>Игра «Правда или ложь»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76759"/>
            <a:ext cx="8532440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Карточка 1</a:t>
            </a:r>
            <a:endParaRPr lang="ru-RU" sz="2000" dirty="0" smtClean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Бассейн  </a:t>
            </a:r>
            <a:r>
              <a:rPr lang="ru-RU" sz="2400" dirty="0">
                <a:latin typeface="Times New Roman"/>
                <a:ea typeface="Times New Roman"/>
              </a:rPr>
              <a:t>– группа близко расположенных месторождений.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0992" y="2317344"/>
            <a:ext cx="8277472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Карточка 2</a:t>
            </a:r>
            <a:endParaRPr lang="ru-RU" dirty="0" smtClean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Платформы </a:t>
            </a:r>
            <a:r>
              <a:rPr lang="ru-RU" sz="2400" dirty="0">
                <a:latin typeface="Times New Roman"/>
                <a:ea typeface="Times New Roman"/>
              </a:rPr>
              <a:t>– это устойчивые участки земной коры.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6996" y="3152957"/>
            <a:ext cx="8205464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Карточка 3</a:t>
            </a:r>
            <a:endParaRPr lang="ru-RU" dirty="0" smtClean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Рудные месторождения  </a:t>
            </a:r>
            <a:r>
              <a:rPr lang="ru-RU" sz="2400" dirty="0">
                <a:latin typeface="Times New Roman"/>
                <a:ea typeface="Times New Roman"/>
              </a:rPr>
              <a:t>приурочены к складчатым областям или фундаментам земной коры. 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2289" y="4415857"/>
            <a:ext cx="7776864" cy="835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Карточка 4</a:t>
            </a:r>
            <a:endParaRPr lang="ru-RU" dirty="0" smtClean="0">
              <a:solidFill>
                <a:srgbClr val="C00000"/>
              </a:solidFill>
              <a:effectLst/>
              <a:latin typeface="Times New Roman"/>
              <a:ea typeface="Times New Roman"/>
            </a:endParaRPr>
          </a:p>
          <a:p>
            <a:pPr marL="6858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Западная Сибирь</a:t>
            </a:r>
            <a:r>
              <a:rPr lang="ru-RU" sz="2400" dirty="0">
                <a:latin typeface="Times New Roman"/>
                <a:ea typeface="Times New Roman"/>
              </a:rPr>
              <a:t> богата железной рудой. 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077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219" y="548680"/>
            <a:ext cx="8229600" cy="9906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Задачи урока: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3543" y="1628800"/>
            <a:ext cx="856895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/>
                <a:ea typeface="Times New Roman"/>
              </a:rPr>
              <a:t>- </a:t>
            </a:r>
            <a:r>
              <a:rPr lang="ru-RU" sz="2400" i="1" dirty="0">
                <a:latin typeface="Times New Roman"/>
                <a:ea typeface="Times New Roman"/>
              </a:rPr>
              <a:t>н</a:t>
            </a:r>
            <a:r>
              <a:rPr lang="ru-RU" sz="2400" i="1" dirty="0" smtClean="0">
                <a:effectLst/>
                <a:latin typeface="Times New Roman"/>
                <a:ea typeface="Times New Roman"/>
              </a:rPr>
              <a:t>аучиться объяснять значение понятий «минеральные ресурсы», «месторождение», «бассейн»;</a:t>
            </a:r>
            <a:endParaRPr lang="ru-RU" sz="1600" i="1" dirty="0" smtClean="0">
              <a:effectLst/>
              <a:latin typeface="Times New Roman"/>
              <a:ea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/>
                <a:ea typeface="Times New Roman"/>
              </a:rPr>
              <a:t>- выяснить закономерности в размещении полезных ископаемых;</a:t>
            </a:r>
            <a:endParaRPr lang="ru-RU" sz="1600" i="1" dirty="0" smtClean="0">
              <a:effectLst/>
              <a:latin typeface="Times New Roman"/>
              <a:ea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/>
                <a:ea typeface="Times New Roman"/>
              </a:rPr>
              <a:t>- узнать, какими природными ресурсами богата Россия. </a:t>
            </a:r>
            <a:endParaRPr lang="ru-RU" sz="1600" i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" name="Picture 2" descr="Стоковые векторные изображения Контур карта россии |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728" y="4049487"/>
            <a:ext cx="4643520" cy="280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0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токовые векторные изображения Контур карта россии | Depositphotos®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53" y="404664"/>
            <a:ext cx="864096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75756" y="3284984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S = 17</a:t>
            </a:r>
            <a:r>
              <a:rPr lang="ru-RU" sz="4000" b="1" dirty="0" smtClean="0">
                <a:solidFill>
                  <a:srgbClr val="FF0000"/>
                </a:solidFill>
              </a:rPr>
              <a:t>,1 млн км²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Три крупных месторождения полезных ископаемых нашли в Челябин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93665"/>
            <a:ext cx="3203848" cy="180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Условные обозначения полезных ископаемы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3707"/>
            <a:ext cx="2081808" cy="156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Добыча горючих полезных ископаемых заказать в Калининград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229200"/>
            <a:ext cx="2046825" cy="153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Поиск и разведка полезных ископаемы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390" y="27581"/>
            <a:ext cx="1944216" cy="146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06" y="5187667"/>
            <a:ext cx="2236854" cy="165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8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80403"/>
            <a:ext cx="8229600" cy="9906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Месторождение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Эксперты оценили эффект от инвестстимулов для Самотлорского месторождения:  Деловой климат: Экономика: Lenta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202"/>
            <a:ext cx="626469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ownloads\крупныеско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202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27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Месторождение </a:t>
            </a:r>
            <a:r>
              <a:rPr lang="ru-RU" sz="2800" dirty="0" smtClean="0">
                <a:effectLst/>
                <a:latin typeface="Times New Roman"/>
                <a:ea typeface="Times New Roman"/>
              </a:rPr>
              <a:t> -  это крупные скопления полезных ископаемых  имеющих промышленное значение.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412024" y="1286763"/>
            <a:ext cx="18312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Бассейн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Топ-10 крупнейших угольных месторождений мира | Rosmining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82" y="1942299"/>
            <a:ext cx="7322934" cy="487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5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3" y="476672"/>
            <a:ext cx="903649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</a:rPr>
              <a:t>Задание 1: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Установите соответствие. Оцените свою работу в таблице самоконтроля.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879763"/>
              </p:ext>
            </p:extLst>
          </p:nvPr>
        </p:nvGraphicFramePr>
        <p:xfrm>
          <a:off x="467544" y="1772816"/>
          <a:ext cx="8352928" cy="2523744"/>
        </p:xfrm>
        <a:graphic>
          <a:graphicData uri="http://schemas.openxmlformats.org/drawingml/2006/table">
            <a:tbl>
              <a:tblPr firstRow="1" firstCol="1" bandRow="1"/>
              <a:tblGrid>
                <a:gridCol w="4176028"/>
                <a:gridCol w="4176900"/>
              </a:tblGrid>
              <a:tr h="76194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А) Бассейн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Крупные скопления полезных ископаемых, имеющих промышленное значение.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962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Б) Минеральные ресурсы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Группа близко расположенных месторождений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94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В) Месторождение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Полезные ископаемые недр, являющиеся основой для развития хозяйства.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550748"/>
              </p:ext>
            </p:extLst>
          </p:nvPr>
        </p:nvGraphicFramePr>
        <p:xfrm>
          <a:off x="3851920" y="5013176"/>
          <a:ext cx="1584176" cy="1080120"/>
        </p:xfrm>
        <a:graphic>
          <a:graphicData uri="http://schemas.openxmlformats.org/drawingml/2006/table">
            <a:tbl>
              <a:tblPr firstRow="1" firstCol="1" bandRow="1"/>
              <a:tblGrid>
                <a:gridCol w="700733"/>
                <a:gridCol w="883443"/>
              </a:tblGrid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19872" y="4454370"/>
            <a:ext cx="24731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81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874</TotalTime>
  <Words>545</Words>
  <Application>Microsoft Office PowerPoint</Application>
  <PresentationFormat>Экран (4:3)</PresentationFormat>
  <Paragraphs>112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Ясность</vt:lpstr>
      <vt:lpstr>Презентация PowerPoint</vt:lpstr>
      <vt:lpstr> </vt:lpstr>
      <vt:lpstr>Тема урока: Полезные ископаемые России</vt:lpstr>
      <vt:lpstr>Презентация PowerPoint</vt:lpstr>
      <vt:lpstr>Задачи урока: </vt:lpstr>
      <vt:lpstr>Презентация PowerPoint</vt:lpstr>
      <vt:lpstr>Месторождение</vt:lpstr>
      <vt:lpstr>Презентация PowerPoint</vt:lpstr>
      <vt:lpstr>Презентация PowerPoint</vt:lpstr>
      <vt:lpstr>Закономерности в размещении полезных ископаемых</vt:lpstr>
      <vt:lpstr>Проверка</vt:lpstr>
      <vt:lpstr>Заполните пропуски:</vt:lpstr>
      <vt:lpstr>Презентация PowerPoint</vt:lpstr>
      <vt:lpstr>Презентация PowerPoint</vt:lpstr>
      <vt:lpstr>Чем богаты россияне?</vt:lpstr>
      <vt:lpstr>Литература в географии</vt:lpstr>
      <vt:lpstr>Цель урока - ? Цель достигнута - ? </vt:lpstr>
      <vt:lpstr>Критерии оценивания</vt:lpstr>
      <vt:lpstr>Рефлексия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49</cp:revision>
  <dcterms:created xsi:type="dcterms:W3CDTF">2020-11-28T11:26:33Z</dcterms:created>
  <dcterms:modified xsi:type="dcterms:W3CDTF">2020-12-03T11:09:02Z</dcterms:modified>
</cp:coreProperties>
</file>