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74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AFAC14C-F78D-4A44-A530-76F5C1681E6A}" type="datetimeFigureOut">
              <a:rPr lang="ru-RU" smtClean="0"/>
              <a:pPr/>
              <a:t>23.04.2015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B0BB864-48D8-46B8-8753-83149DB36D2B}"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AFAC14C-F78D-4A44-A530-76F5C1681E6A}" type="datetimeFigureOut">
              <a:rPr lang="ru-RU" smtClean="0"/>
              <a:pPr/>
              <a:t>23.04.2015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B0BB864-48D8-46B8-8753-83149DB36D2B}"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AFAC14C-F78D-4A44-A530-76F5C1681E6A}" type="datetimeFigureOut">
              <a:rPr lang="ru-RU" smtClean="0"/>
              <a:pPr/>
              <a:t>23.04.2015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B0BB864-48D8-46B8-8753-83149DB36D2B}"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AFAC14C-F78D-4A44-A530-76F5C1681E6A}" type="datetimeFigureOut">
              <a:rPr lang="ru-RU" smtClean="0"/>
              <a:pPr/>
              <a:t>23.04.2015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B0BB864-48D8-46B8-8753-83149DB36D2B}"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AFAC14C-F78D-4A44-A530-76F5C1681E6A}" type="datetimeFigureOut">
              <a:rPr lang="ru-RU" smtClean="0"/>
              <a:pPr/>
              <a:t>23.04.2015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B0BB864-48D8-46B8-8753-83149DB36D2B}"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AFAC14C-F78D-4A44-A530-76F5C1681E6A}" type="datetimeFigureOut">
              <a:rPr lang="ru-RU" smtClean="0"/>
              <a:pPr/>
              <a:t>23.04.2015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B0BB864-48D8-46B8-8753-83149DB36D2B}"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AFAC14C-F78D-4A44-A530-76F5C1681E6A}" type="datetimeFigureOut">
              <a:rPr lang="ru-RU" smtClean="0"/>
              <a:pPr/>
              <a:t>23.04.2015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B0BB864-48D8-46B8-8753-83149DB36D2B}"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AFAC14C-F78D-4A44-A530-76F5C1681E6A}" type="datetimeFigureOut">
              <a:rPr lang="ru-RU" smtClean="0"/>
              <a:pPr/>
              <a:t>23.04.2015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B0BB864-48D8-46B8-8753-83149DB36D2B}"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AFAC14C-F78D-4A44-A530-76F5C1681E6A}" type="datetimeFigureOut">
              <a:rPr lang="ru-RU" smtClean="0"/>
              <a:pPr/>
              <a:t>23.04.2015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B0BB864-48D8-46B8-8753-83149DB36D2B}"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AFAC14C-F78D-4A44-A530-76F5C1681E6A}" type="datetimeFigureOut">
              <a:rPr lang="ru-RU" smtClean="0"/>
              <a:pPr/>
              <a:t>23.04.2015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B0BB864-48D8-46B8-8753-83149DB36D2B}"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AFAC14C-F78D-4A44-A530-76F5C1681E6A}" type="datetimeFigureOut">
              <a:rPr lang="ru-RU" smtClean="0"/>
              <a:pPr/>
              <a:t>23.04.2015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B0BB864-48D8-46B8-8753-83149DB36D2B}"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FAC14C-F78D-4A44-A530-76F5C1681E6A}" type="datetimeFigureOut">
              <a:rPr lang="ru-RU" smtClean="0"/>
              <a:pPr/>
              <a:t>23.04.2015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0BB864-48D8-46B8-8753-83149DB36D2B}"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14282" y="142852"/>
            <a:ext cx="8715436" cy="6310484"/>
          </a:xfrm>
        </p:spPr>
        <p:style>
          <a:lnRef idx="1">
            <a:schemeClr val="accent4"/>
          </a:lnRef>
          <a:fillRef idx="2">
            <a:schemeClr val="accent4"/>
          </a:fillRef>
          <a:effectRef idx="1">
            <a:schemeClr val="accent4"/>
          </a:effectRef>
          <a:fontRef idx="minor">
            <a:schemeClr val="dk1"/>
          </a:fontRef>
        </p:style>
        <p:txBody>
          <a:bodyPr>
            <a:noAutofit/>
          </a:bodyPr>
          <a:lstStyle/>
          <a:p>
            <a:r>
              <a:rPr lang="ru-RU" sz="2000" b="1" dirty="0" smtClean="0"/>
              <a:t/>
            </a:r>
            <a:br>
              <a:rPr lang="ru-RU" sz="2000" b="1" dirty="0" smtClean="0"/>
            </a:br>
            <a:r>
              <a:rPr lang="ru-RU" sz="2000" b="1" dirty="0"/>
              <a:t/>
            </a:r>
            <a:br>
              <a:rPr lang="ru-RU" sz="2000" b="1" dirty="0"/>
            </a:br>
            <a:r>
              <a:rPr lang="ru-RU" sz="2000" b="1" dirty="0" smtClean="0"/>
              <a:t/>
            </a:r>
            <a:br>
              <a:rPr lang="ru-RU" sz="2000" b="1" dirty="0" smtClean="0"/>
            </a:br>
            <a:r>
              <a:rPr lang="ru-RU" sz="2000" b="1" dirty="0" smtClean="0"/>
              <a:t> </a:t>
            </a:r>
            <a:r>
              <a:rPr lang="ru-RU" sz="2000" dirty="0" smtClean="0"/>
              <a:t/>
            </a:r>
            <a:br>
              <a:rPr lang="ru-RU" sz="2000" dirty="0" smtClean="0"/>
            </a:br>
            <a:r>
              <a:rPr lang="ru-RU" sz="2000" dirty="0" smtClean="0"/>
              <a:t/>
            </a:r>
            <a:br>
              <a:rPr lang="ru-RU" sz="2000" dirty="0" smtClean="0"/>
            </a:br>
            <a:r>
              <a:rPr lang="ru-RU" sz="2000" dirty="0" smtClean="0"/>
              <a:t>                             </a:t>
            </a:r>
            <a:r>
              <a:rPr lang="ru-RU" sz="2000" b="1" dirty="0" smtClean="0"/>
              <a:t> </a:t>
            </a:r>
            <a:r>
              <a:rPr lang="ru-RU" sz="2000" dirty="0" smtClean="0"/>
              <a:t/>
            </a:r>
            <a:br>
              <a:rPr lang="ru-RU" sz="2000" dirty="0" smtClean="0"/>
            </a:br>
            <a:r>
              <a:rPr lang="ru-RU" sz="2000" dirty="0" smtClean="0"/>
              <a:t>                     </a:t>
            </a:r>
            <a:r>
              <a:rPr lang="ru-RU" sz="2000" dirty="0" smtClean="0"/>
              <a:t>         </a:t>
            </a:r>
            <a:r>
              <a:rPr lang="ru-RU" sz="2400" b="1" dirty="0" err="1" smtClean="0"/>
              <a:t>Анисимкова</a:t>
            </a:r>
            <a:r>
              <a:rPr lang="ru-RU" sz="2400" b="1" dirty="0" smtClean="0"/>
              <a:t> </a:t>
            </a:r>
            <a:br>
              <a:rPr lang="ru-RU" sz="2400" b="1" dirty="0" smtClean="0"/>
            </a:br>
            <a:r>
              <a:rPr lang="ru-RU" sz="2400" b="1" dirty="0" smtClean="0"/>
              <a:t>                               Маргарита Кузьминична</a:t>
            </a:r>
            <a:r>
              <a:rPr lang="ru-RU" sz="2000" dirty="0" smtClean="0"/>
              <a:t/>
            </a:r>
            <a:br>
              <a:rPr lang="ru-RU" sz="2000" dirty="0" smtClean="0"/>
            </a:br>
            <a:r>
              <a:rPr lang="ru-RU" sz="2000" dirty="0" smtClean="0"/>
              <a:t>                              </a:t>
            </a:r>
            <a:r>
              <a:rPr lang="ru-RU" sz="2000" b="1" dirty="0" smtClean="0"/>
              <a:t>(</a:t>
            </a:r>
            <a:r>
              <a:rPr lang="ru-RU" sz="2000" b="1" dirty="0" smtClean="0"/>
              <a:t>1928-2013)</a:t>
            </a:r>
            <a:r>
              <a:rPr lang="ru-RU" sz="2000" dirty="0" smtClean="0"/>
              <a:t/>
            </a:r>
            <a:br>
              <a:rPr lang="ru-RU" sz="2000" dirty="0" smtClean="0"/>
            </a:br>
            <a:r>
              <a:rPr lang="ru-RU" sz="2000" dirty="0" smtClean="0"/>
              <a:t> </a:t>
            </a:r>
            <a:br>
              <a:rPr lang="ru-RU" sz="2000" dirty="0" smtClean="0"/>
            </a:br>
            <a:r>
              <a:rPr lang="ru-RU" sz="2000" dirty="0" smtClean="0"/>
              <a:t>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Маргарита Кузьминична </a:t>
            </a:r>
            <a:r>
              <a:rPr lang="ru-RU" sz="2000" dirty="0" smtClean="0"/>
              <a:t>крупный писатель нашего времени. Без ее великолепных романов трудно представить прошлое Сибири и России в целом. Она носит звание "Почетного гражданина г. </a:t>
            </a:r>
            <a:r>
              <a:rPr lang="ru-RU" sz="2000" dirty="0" err="1" smtClean="0"/>
              <a:t>Ивделя</a:t>
            </a:r>
            <a:r>
              <a:rPr lang="ru-RU" sz="2000" dirty="0" smtClean="0"/>
              <a:t>", "Почетного гражданина г. Нижневартовска" и "Почетного гражданина Ханты-Мансийского национального округа", ее именем названа одна из улиц города, и нам, его жителям, есть чем гордиться, ощущая рядом ее </a:t>
            </a:r>
            <a:r>
              <a:rPr lang="ru-RU" sz="2000" dirty="0" smtClean="0"/>
              <a:t>присутствие.  Маргарита </a:t>
            </a:r>
            <a:r>
              <a:rPr lang="ru-RU" sz="2000" dirty="0" smtClean="0"/>
              <a:t>Кузьминична являлась членом Союза Писателей СССР, членом Союза журналистов СССР, ветеран Великой Отечественной войны, ей присвоено звание "Заслуженный Работник Культуры Российской Федерации</a:t>
            </a:r>
            <a:r>
              <a:rPr lang="ru-RU" sz="2000" dirty="0" smtClean="0"/>
              <a:t>",  Лауреат </a:t>
            </a:r>
            <a:r>
              <a:rPr lang="ru-RU" sz="2000" dirty="0" smtClean="0"/>
              <a:t>премии Мамина- </a:t>
            </a:r>
            <a:r>
              <a:rPr lang="ru-RU" sz="2000" dirty="0" smtClean="0"/>
              <a:t>Сибиряка </a:t>
            </a:r>
            <a:r>
              <a:rPr lang="ru-RU" sz="2000" dirty="0" smtClean="0"/>
              <a:t/>
            </a:r>
            <a:br>
              <a:rPr lang="ru-RU" sz="2000" dirty="0" smtClean="0"/>
            </a:br>
            <a:r>
              <a:rPr lang="ru-RU" sz="2000" dirty="0" smtClean="0"/>
              <a:t> </a:t>
            </a:r>
            <a:r>
              <a:rPr lang="ru-RU" sz="2000" dirty="0" smtClean="0"/>
              <a:t/>
            </a:r>
            <a:br>
              <a:rPr lang="ru-RU" sz="2000" dirty="0" smtClean="0"/>
            </a:br>
            <a:r>
              <a:rPr lang="ru-RU" sz="2000" dirty="0" smtClean="0"/>
              <a:t> </a:t>
            </a:r>
            <a:r>
              <a:rPr lang="ru-RU" sz="2000" dirty="0" smtClean="0"/>
              <a:t/>
            </a:r>
            <a:br>
              <a:rPr lang="ru-RU" sz="2000" dirty="0" smtClean="0"/>
            </a:br>
            <a:r>
              <a:rPr lang="ru-RU" sz="2000" dirty="0" smtClean="0"/>
              <a:t> </a:t>
            </a:r>
            <a:br>
              <a:rPr lang="ru-RU" sz="2000" dirty="0" smtClean="0"/>
            </a:br>
            <a:r>
              <a:rPr lang="ru-RU" sz="2000" dirty="0" smtClean="0"/>
              <a:t> </a:t>
            </a:r>
            <a:br>
              <a:rPr lang="ru-RU" sz="2000" dirty="0" smtClean="0"/>
            </a:br>
            <a:r>
              <a:rPr lang="ru-RU" sz="2000" b="1" dirty="0" smtClean="0">
                <a:solidFill>
                  <a:schemeClr val="accent3">
                    <a:lumMod val="50000"/>
                  </a:schemeClr>
                </a:solidFill>
                <a:latin typeface="Arial Narrow" pitchFamily="34" charset="0"/>
              </a:rPr>
              <a:t>         </a:t>
            </a:r>
            <a:r>
              <a:rPr lang="ru-RU" sz="2000" b="1" dirty="0" smtClean="0"/>
              <a:t> </a:t>
            </a:r>
            <a:endParaRPr lang="ru-RU" sz="2000" dirty="0"/>
          </a:p>
        </p:txBody>
      </p:sp>
      <p:pic>
        <p:nvPicPr>
          <p:cNvPr id="1026" name="Picture 2" descr="I:\Интеракт путешест\Гиперссылки к Приложению\portret.jpg"/>
          <p:cNvPicPr>
            <a:picLocks noChangeAspect="1" noChangeArrowheads="1"/>
          </p:cNvPicPr>
          <p:nvPr/>
        </p:nvPicPr>
        <p:blipFill>
          <a:blip r:embed="rId2" cstate="print"/>
          <a:srcRect/>
          <a:stretch>
            <a:fillRect/>
          </a:stretch>
        </p:blipFill>
        <p:spPr bwMode="auto">
          <a:xfrm>
            <a:off x="827584" y="404664"/>
            <a:ext cx="2170693" cy="252028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TotalTime>
  <Words>0</Words>
  <Application>Microsoft Office PowerPoint</Application>
  <PresentationFormat>Экран (4:3)</PresentationFormat>
  <Paragraphs>1</Paragraphs>
  <Slides>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vt:i4>
      </vt:variant>
    </vt:vector>
  </HeadingPairs>
  <TitlesOfParts>
    <vt:vector size="2" baseType="lpstr">
      <vt:lpstr>Тема Office</vt:lpstr>
      <vt:lpstr>                                                                   Анисимкова                                 Маргарита Кузьминична                               (1928-2013)                                           Маргарита Кузьминична крупный писатель нашего времени. Без ее великолепных романов трудно представить прошлое Сибири и России в целом. Она носит звание "Почетного гражданина г. Ивделя", "Почетного гражданина г. Нижневартовска" и "Почетного гражданина Ханты-Мансийского национального округа", ее именем названа одна из улиц города, и нам, его жителям, есть чем гордиться, ощущая рядом ее присутствие.  Маргарита Кузьминична являлась членом Союза Писателей СССР, членом Союза журналистов СССР, ветеран Великой Отечественной войны, ей присвоено звание "Заслуженный Работник Культуры Российской Федерации",  Лауреат премии Мамина- Сибиряка                    </vt:lpstr>
    </vt:vector>
  </TitlesOfParts>
  <Company>acer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Волдин Владимир Семенович  Хантыйский поэт, журналист (1938-1971)                                       Волдин Владимир Семенович родился 25 мая 1938 г. в д. Сынг-Вар Надымского сельсовета Ханты-Мансийского района. После Вершинской семилетней школы учился в Ханты-Мансийской сельскохозяйственной школе. Работал зав. животноводческой фермой. По окончании в 1964 г. Ханты-Мансийского педучилища работал на окружном радио, вел передачи на языке ханты. Первые произведения напечатаны в газете «Ленин пант хуват». В 1968 г. в Свердловске вышел сборник стихов на родном языке «Ханты». В переводах на русский публмковался в Журнале «Сибирские огни», в сбониках и альманахах «Поэты народов Сибири» (1967), «Братство» (1982), «Обновленная Югра» (1970), «Вам, романтики!» (1987), «Эринтур» (1996). Трагически погиб в 33 года. Похоронен в Тобольске.                 </dc:title>
  <dc:creator>алексей</dc:creator>
  <cp:lastModifiedBy>алексей</cp:lastModifiedBy>
  <cp:revision>3</cp:revision>
  <dcterms:created xsi:type="dcterms:W3CDTF">2012-01-28T16:53:13Z</dcterms:created>
  <dcterms:modified xsi:type="dcterms:W3CDTF">2015-04-23T17:55:16Z</dcterms:modified>
</cp:coreProperties>
</file>