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86B9A5B-281D-4380-A560-0E23C11A67BC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1272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11273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4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5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276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1277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8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9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0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1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1282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1283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4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5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286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11287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9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0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1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292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93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DBAF2-E0B6-43BE-B24C-B392C50573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ADE7E-02E4-4353-AAC2-292F075C98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524FF38-CB5E-47FD-AFA8-C9D24CCE56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A19C96E-856F-4542-971A-CA12ECFB08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C82340A-046C-4045-8840-2C7B7B11D8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6A29601-42F8-4AF8-B2FE-7E9F4B3BA1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F88A8-BA54-4E94-835B-2974C670DB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8224E-774F-4BBC-9BC1-8C9CDFE6CA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1B033-0851-4D39-AB02-4D97F4DCF5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C9D72-1896-4470-A7D9-AD1EF660BD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89FB0-361A-46A5-91FF-DAF6A358EC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B1035-23E4-4829-BE0E-0A9FF9F29F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02A49F-6CBC-4CE3-8065-577EC1741B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63979B-42E5-4BCE-A377-CAA7E07F51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5752FEF-D375-400A-86A0-826E11A93E3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024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0250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25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2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2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26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6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6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265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6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7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68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269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0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1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2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3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4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5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0277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278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9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8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28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282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83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284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5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6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7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8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9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0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1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029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5.xml"/><Relationship Id="rId1" Type="http://schemas.openxmlformats.org/officeDocument/2006/relationships/video" Target="file:///D:\&#1060;&#1080;&#1083;&#1100;&#1084;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476375" y="1700213"/>
            <a:ext cx="6400800" cy="2273300"/>
          </a:xfrm>
        </p:spPr>
        <p:txBody>
          <a:bodyPr/>
          <a:lstStyle/>
          <a:p>
            <a:r>
              <a:rPr lang="ru-RU" b="1"/>
              <a:t>«ЖАЛОБНАЯ КНИГА </a:t>
            </a:r>
            <a:br>
              <a:rPr lang="ru-RU" b="1"/>
            </a:br>
            <a:r>
              <a:rPr lang="ru-RU" b="1"/>
              <a:t>ПРИРОДЫ»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/>
              <a:t>ЗАНЯТИЕ В ПОДГОТОВИТЕЛЬНОЙ ГРУППЕ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6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827088" y="333375"/>
            <a:ext cx="6870700" cy="915988"/>
          </a:xfrm>
        </p:spPr>
        <p:txBody>
          <a:bodyPr/>
          <a:lstStyle/>
          <a:p>
            <a:r>
              <a:rPr lang="ru-RU"/>
              <a:t>И… Песня про воробья </a:t>
            </a:r>
          </a:p>
        </p:txBody>
      </p:sp>
      <p:pic>
        <p:nvPicPr>
          <p:cNvPr id="33807" name="Фильм.wmv">
            <a:hlinkClick r:id="" action="ppaction://media"/>
          </p:cNvPr>
          <p:cNvPicPr>
            <a:picLocks noGrp="1" noRot="1" noChangeAspect="1" noChangeArrowheads="1"/>
          </p:cNvPicPr>
          <p:nvPr>
            <p:ph type="media" sz="half" idx="2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0113" y="1268413"/>
            <a:ext cx="6697662" cy="5024437"/>
          </a:xfrm>
          <a:ln w="101600">
            <a:solidFill>
              <a:srgbClr val="C0C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3807"/>
                </p:tgtEl>
              </p:cMediaNode>
            </p:video>
          </p:childTnLst>
        </p:cTn>
      </p:par>
    </p:tnLst>
    <p:bldLst>
      <p:bldP spid="337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81075"/>
            <a:ext cx="7993062" cy="40306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Все звери и птицы, деревья и травы,</a:t>
            </a:r>
          </a:p>
          <a:p>
            <a:pPr>
              <a:buFontTx/>
              <a:buNone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букашки и рыбки хвалили человека:     «Он самый главный, самый умный, ему доверена вся земля!»</a:t>
            </a:r>
          </a:p>
          <a:p>
            <a:pPr>
              <a:buFontTx/>
              <a:buNone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Но тут появился мальчик Андрюша…            </a:t>
            </a:r>
          </a:p>
          <a:p>
            <a:endParaRPr lang="ru-RU" sz="2800" b="1"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5888"/>
            <a:ext cx="8569325" cy="2233612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Андрюша не любил природу. Он даже ёжика украл из леса, развёл костёр, сломал бабочке крылышко!</a:t>
            </a:r>
          </a:p>
          <a:p>
            <a:pPr>
              <a:buFontTx/>
              <a:buNone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В общем от него были только неприятности, но…</a:t>
            </a:r>
          </a:p>
        </p:txBody>
      </p:sp>
      <p:pic>
        <p:nvPicPr>
          <p:cNvPr id="12296" name="Picture 8" descr="S7305874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71775" y="2349500"/>
            <a:ext cx="5754688" cy="4316413"/>
          </a:xfrm>
          <a:noFill/>
          <a:ln w="50800">
            <a:solidFill>
              <a:schemeClr val="folHlink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Grp="1" noChangeArrowheads="1"/>
          </p:cNvSpPr>
          <p:nvPr>
            <p:ph type="title"/>
          </p:nvPr>
        </p:nvSpPr>
        <p:spPr>
          <a:xfrm>
            <a:off x="755650" y="0"/>
            <a:ext cx="6985000" cy="1816100"/>
          </a:xfrm>
        </p:spPr>
        <p:txBody>
          <a:bodyPr/>
          <a:lstStyle/>
          <a:p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Тут появились ребята из «зелёного патруля» и рассказали Андрюшке, что природу губить нельзя !</a:t>
            </a:r>
            <a:r>
              <a:rPr lang="ru-RU" sz="4000"/>
              <a:t> </a:t>
            </a:r>
          </a:p>
        </p:txBody>
      </p:sp>
      <p:pic>
        <p:nvPicPr>
          <p:cNvPr id="4103" name="Picture 7" descr="S7305890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 rot="381539">
            <a:off x="4067175" y="2276475"/>
            <a:ext cx="4679950" cy="3509963"/>
          </a:xfrm>
          <a:noFill/>
          <a:ln w="50800">
            <a:solidFill>
              <a:schemeClr val="folHlink"/>
            </a:solidFill>
          </a:ln>
        </p:spPr>
      </p:pic>
      <p:pic>
        <p:nvPicPr>
          <p:cNvPr id="4106" name="Picture 10" descr="S7305891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 rot="21317683">
            <a:off x="684213" y="1989138"/>
            <a:ext cx="3306762" cy="4408487"/>
          </a:xfrm>
          <a:noFill/>
          <a:ln w="50800">
            <a:solidFill>
              <a:schemeClr val="folHlink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395288" y="260350"/>
            <a:ext cx="7702550" cy="1873250"/>
          </a:xfrm>
        </p:spPr>
        <p:txBody>
          <a:bodyPr/>
          <a:lstStyle/>
          <a:p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Вдруг прилетели птички и заверещали :   « Наш птенчик упал из гнезда, помоги нам Андрей !» И Андрей помог и очень был этим доволен! Вот как ! </a:t>
            </a:r>
          </a:p>
        </p:txBody>
      </p:sp>
      <p:pic>
        <p:nvPicPr>
          <p:cNvPr id="20489" name="Picture 9" descr="S7305875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 rot="20552279">
            <a:off x="365125" y="2589213"/>
            <a:ext cx="3455988" cy="2592387"/>
          </a:xfrm>
          <a:noFill/>
          <a:ln w="50800">
            <a:solidFill>
              <a:schemeClr val="folHlink"/>
            </a:solidFill>
          </a:ln>
        </p:spPr>
      </p:pic>
      <p:pic>
        <p:nvPicPr>
          <p:cNvPr id="20490" name="Picture 10" descr="S7305876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 rot="1150369">
            <a:off x="5508625" y="2708275"/>
            <a:ext cx="3292475" cy="2468563"/>
          </a:xfrm>
          <a:noFill/>
          <a:ln w="50800">
            <a:solidFill>
              <a:schemeClr val="folHlink"/>
            </a:solidFill>
          </a:ln>
        </p:spPr>
      </p:pic>
      <p:pic>
        <p:nvPicPr>
          <p:cNvPr id="20491" name="Picture 11" descr="S7305877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76600" y="2924175"/>
            <a:ext cx="2700338" cy="3600450"/>
          </a:xfrm>
          <a:noFill/>
          <a:ln w="50800">
            <a:solidFill>
              <a:schemeClr val="folHlink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7 -0.00417 C -0.03472 -0.02684 -0.03299 -0.0613 -0.02708 -0.09993 C -0.02396 -0.11335 -0.01997 -0.12654 -0.01406 -0.13718 C -0.01007 -0.10664 0.00399 -0.07865 0.025 -0.0613 C 0.025 -0.09855 0.04097 -0.13463 0.06806 -0.15059 C 0.07708 -0.1573 0.08698 -0.15985 0.09705 -0.16123 C 0.08194 -0.13857 0.07396 -0.10664 0.07708 -0.07333 C 0.09896 -0.09716 0.13003 -0.10271 0.15694 -0.08536 C 0.16597 -0.08004 0.175 -0.07056 0.18108 -0.0613 C 0.15799 -0.06385 0.13403 -0.05205 0.11701 -0.02799 C 0.14392 -0.0199 0.16701 0.00809 0.17396 0.04672 C 0.17604 0.05991 0.17604 0.07332 0.17396 0.08651 C 0.16094 0.0613 0.13906 0.04395 0.11493 0.0414 C 0.12708 0.07471 0.12396 0.11589 0.10608 0.14665 C 0.09896 0.15729 0.09097 0.16655 0.08194 0.17187 C 0.08906 0.14249 0.08507 0.10918 0.07205 0.08258 C 0.06007 0.11589 0.03403 0.13856 0.00399 0.13856 C -0.00694 0.13856 -0.01701 0.13601 -0.02604 0.13046 C -0.00399 0.11982 0.01302 0.09461 0.02101 0.06384 C -0.00694 0.07194 -0.03594 0.05991 -0.05503 0.02937 C -0.06198 0.01734 -0.06597 0.00532 -0.06892 -0.0081 C -0.04896 0.00925 -0.03559 0.00786 -0.01267 -0.00417 Z " pathEditMode="relative" rAng="0" ptsTypes="ffffffffffffffffffffff">
                                      <p:cBhvr>
                                        <p:cTn id="6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700" decel="100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Rectangle 7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7558088" cy="1979612"/>
          </a:xfrm>
        </p:spPr>
        <p:txBody>
          <a:bodyPr/>
          <a:lstStyle/>
          <a:p>
            <a:r>
              <a:rPr lang="ru-RU" sz="2400" b="1"/>
              <a:t>А потом прибежал муравьишка : «Андрей, помоги на наш муравейник медведь наступил!» И Андрей снова помог. Теперь муравейник надёжно защищён, принимайте работу!</a:t>
            </a:r>
          </a:p>
        </p:txBody>
      </p:sp>
      <p:pic>
        <p:nvPicPr>
          <p:cNvPr id="22539" name="Picture 11" descr="S7305880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4663" y="2205038"/>
            <a:ext cx="2644775" cy="3527425"/>
          </a:xfrm>
          <a:noFill/>
          <a:ln w="50800">
            <a:solidFill>
              <a:schemeClr val="folHlink"/>
            </a:solidFill>
          </a:ln>
        </p:spPr>
      </p:pic>
      <p:pic>
        <p:nvPicPr>
          <p:cNvPr id="22540" name="Picture 12" descr="S7305881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372225" y="3429000"/>
            <a:ext cx="2447925" cy="3263900"/>
          </a:xfrm>
          <a:noFill/>
          <a:ln w="50800">
            <a:solidFill>
              <a:schemeClr val="folHlink"/>
            </a:solidFill>
          </a:ln>
        </p:spPr>
      </p:pic>
      <p:pic>
        <p:nvPicPr>
          <p:cNvPr id="22541" name="Picture 13" descr="S7305882"/>
          <p:cNvPicPr>
            <a:picLocks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4213" y="2205038"/>
            <a:ext cx="3348037" cy="4464050"/>
          </a:xfrm>
          <a:noFill/>
          <a:ln w="50800">
            <a:solidFill>
              <a:schemeClr val="folHlink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16 0.13191  L 0.031 0  L 0.047 0.13191  L 0.063 0  L 0.078 0.13191  L 0.094 0  L 0.109 0.13191  L 0.125 0  L 0.141 0.13191  L 0.156 0  L 0.172 0.13191  L 0.187 0  L 0.203 0.13191  L 0.219 0  L 0.234 0.13191  L 0.25 0  E" pathEditMode="relative" ptsTypes="">
                                      <p:cBhvr>
                                        <p:cTn id="6" dur="2000" spd="-100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700" decel="100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0" name="Rectangle 10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981825" cy="1981200"/>
          </a:xfrm>
        </p:spPr>
        <p:txBody>
          <a:bodyPr/>
          <a:lstStyle/>
          <a:p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И тогда ребята взяли Андрюшу к себе в команду!</a:t>
            </a:r>
          </a:p>
        </p:txBody>
      </p:sp>
      <p:pic>
        <p:nvPicPr>
          <p:cNvPr id="25608" name="Picture 8" descr="S7305878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 rot="20853514">
            <a:off x="395288" y="2420938"/>
            <a:ext cx="4278312" cy="3208337"/>
          </a:xfrm>
          <a:noFill/>
          <a:ln w="50800">
            <a:solidFill>
              <a:schemeClr val="folHlink"/>
            </a:solidFill>
          </a:ln>
        </p:spPr>
      </p:pic>
      <p:pic>
        <p:nvPicPr>
          <p:cNvPr id="25609" name="Picture 9" descr="S7305879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 rot="712353">
            <a:off x="4427538" y="2997200"/>
            <a:ext cx="4319587" cy="3238500"/>
          </a:xfrm>
          <a:noFill/>
          <a:ln w="50800">
            <a:solidFill>
              <a:schemeClr val="folHlink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40"/>
                            </p:stCondLst>
                            <p:childTnLst>
                              <p:par>
                                <p:cTn id="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40"/>
                            </p:stCondLst>
                            <p:childTnLst>
                              <p:par>
                                <p:cTn id="1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152400"/>
            <a:ext cx="7920038" cy="1620838"/>
          </a:xfrm>
        </p:spPr>
        <p:txBody>
          <a:bodyPr/>
          <a:lstStyle/>
          <a:p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Теперь он тоже «зелёный патруль» и он уже не обидит даже самую маленькую букашку. Молодец, Андрей!</a:t>
            </a:r>
          </a:p>
        </p:txBody>
      </p:sp>
      <p:pic>
        <p:nvPicPr>
          <p:cNvPr id="28681" name="Picture 9" descr="S7305884"/>
          <p:cNvPicPr>
            <a:picLocks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773238"/>
            <a:ext cx="3511550" cy="4681537"/>
          </a:xfrm>
          <a:noFill/>
          <a:ln w="50800">
            <a:solidFill>
              <a:schemeClr val="folHlink"/>
            </a:solidFill>
          </a:ln>
        </p:spPr>
      </p:pic>
      <p:pic>
        <p:nvPicPr>
          <p:cNvPr id="28682" name="Picture 10" descr="S7305885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24525" y="2205038"/>
            <a:ext cx="3013075" cy="4017962"/>
          </a:xfrm>
          <a:noFill/>
          <a:ln w="50800">
            <a:solidFill>
              <a:schemeClr val="folHlink"/>
            </a:solidFill>
          </a:ln>
        </p:spPr>
      </p:pic>
      <p:pic>
        <p:nvPicPr>
          <p:cNvPr id="28680" name="Picture 8" descr="S7305883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 rot="710684">
            <a:off x="3563938" y="2349500"/>
            <a:ext cx="2376487" cy="3168650"/>
          </a:xfrm>
          <a:noFill/>
          <a:ln w="50800">
            <a:solidFill>
              <a:schemeClr val="folHlink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CC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CC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2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2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6870700" cy="2005012"/>
          </a:xfrm>
        </p:spPr>
        <p:txBody>
          <a:bodyPr/>
          <a:lstStyle/>
          <a:p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И теперь Андрей и его друзья говорят другим: «Не губи природу, береги её, тогда и тебе будет хорошо!»</a:t>
            </a:r>
          </a:p>
        </p:txBody>
      </p:sp>
      <p:pic>
        <p:nvPicPr>
          <p:cNvPr id="31751" name="Picture 7" descr="S730589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 rot="21327745">
            <a:off x="250825" y="2349500"/>
            <a:ext cx="4465638" cy="3349625"/>
          </a:xfrm>
          <a:noFill/>
          <a:ln w="50800">
            <a:solidFill>
              <a:schemeClr val="folHlink"/>
            </a:solidFill>
          </a:ln>
        </p:spPr>
      </p:pic>
      <p:pic>
        <p:nvPicPr>
          <p:cNvPr id="31752" name="Picture 8" descr="S7305893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 rot="468950">
            <a:off x="4500563" y="3068638"/>
            <a:ext cx="4354512" cy="3265487"/>
          </a:xfrm>
          <a:noFill/>
          <a:ln w="50800">
            <a:solidFill>
              <a:schemeClr val="folHlink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3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3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theme/theme1.xml><?xml version="1.0" encoding="utf-8"?>
<a:theme xmlns:a="http://schemas.openxmlformats.org/drawingml/2006/main" name="Пастель">
  <a:themeElements>
    <a:clrScheme name="Пастель 9">
      <a:dk1>
        <a:srgbClr val="808000"/>
      </a:dk1>
      <a:lt1>
        <a:srgbClr val="FFFFFF"/>
      </a:lt1>
      <a:dk2>
        <a:srgbClr val="336600"/>
      </a:dk2>
      <a:lt2>
        <a:srgbClr val="FFFFFF"/>
      </a:lt2>
      <a:accent1>
        <a:srgbClr val="FF0066"/>
      </a:accent1>
      <a:accent2>
        <a:srgbClr val="003300"/>
      </a:accent2>
      <a:accent3>
        <a:srgbClr val="ADB8AA"/>
      </a:accent3>
      <a:accent4>
        <a:srgbClr val="DADADA"/>
      </a:accent4>
      <a:accent5>
        <a:srgbClr val="FFAAB8"/>
      </a:accent5>
      <a:accent6>
        <a:srgbClr val="002D00"/>
      </a:accent6>
      <a:hlink>
        <a:srgbClr val="CCCC00"/>
      </a:hlink>
      <a:folHlink>
        <a:srgbClr val="CCFF33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9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FF0066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FFAAB8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191</TotalTime>
  <Words>204</Words>
  <Application>Microsoft Office PowerPoint</Application>
  <PresentationFormat>Экран (4:3)</PresentationFormat>
  <Paragraphs>14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Comic Sans MS</vt:lpstr>
      <vt:lpstr>Bookman Old Style</vt:lpstr>
      <vt:lpstr>Пастель</vt:lpstr>
      <vt:lpstr>«ЖАЛОБНАЯ КНИГА  ПРИРОДЫ»</vt:lpstr>
      <vt:lpstr>Слайд 2</vt:lpstr>
      <vt:lpstr>Слайд 3</vt:lpstr>
      <vt:lpstr>Тут появились ребята из «зелёного патруля» и рассказали Андрюшке, что природу губить нельзя ! </vt:lpstr>
      <vt:lpstr>Вдруг прилетели птички и заверещали :   « Наш птенчик упал из гнезда, помоги нам Андрей !» И Андрей помог и очень был этим доволен! Вот как ! </vt:lpstr>
      <vt:lpstr>А потом прибежал муравьишка : «Андрей, помоги на наш муравейник медведь наступил!» И Андрей снова помог. Теперь муравейник надёжно защищён, принимайте работу!</vt:lpstr>
      <vt:lpstr>И тогда ребята взяли Андрюшу к себе в команду!</vt:lpstr>
      <vt:lpstr>Теперь он тоже «зелёный патруль» и он уже не обидит даже самую маленькую букашку. Молодец, Андрей!</vt:lpstr>
      <vt:lpstr>И теперь Андрей и его друзья говорят другим: «Не губи природу, береги её, тогда и тебе будет хорошо!»</vt:lpstr>
      <vt:lpstr>И… Песня про воробья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ЖАЛОБНАЯ КНИГА  ПРИРОДЫ</dc:title>
  <dc:creator>X</dc:creator>
  <cp:lastModifiedBy>User</cp:lastModifiedBy>
  <cp:revision>5</cp:revision>
  <dcterms:created xsi:type="dcterms:W3CDTF">2011-02-22T12:33:27Z</dcterms:created>
  <dcterms:modified xsi:type="dcterms:W3CDTF">2021-10-19T07:47:05Z</dcterms:modified>
</cp:coreProperties>
</file>