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2" r:id="rId4"/>
    <p:sldId id="257" r:id="rId5"/>
    <p:sldId id="261" r:id="rId6"/>
    <p:sldId id="262" r:id="rId7"/>
    <p:sldId id="269" r:id="rId8"/>
    <p:sldId id="258" r:id="rId9"/>
    <p:sldId id="259" r:id="rId10"/>
    <p:sldId id="260" r:id="rId11"/>
    <p:sldId id="263" r:id="rId12"/>
    <p:sldId id="268" r:id="rId13"/>
    <p:sldId id="267" r:id="rId14"/>
    <p:sldId id="270" r:id="rId15"/>
    <p:sldId id="272" r:id="rId16"/>
    <p:sldId id="271" r:id="rId17"/>
    <p:sldId id="273" r:id="rId18"/>
    <p:sldId id="274" r:id="rId19"/>
    <p:sldId id="265" r:id="rId20"/>
    <p:sldId id="264" r:id="rId21"/>
    <p:sldId id="280" r:id="rId22"/>
    <p:sldId id="266" r:id="rId23"/>
    <p:sldId id="275" r:id="rId24"/>
    <p:sldId id="277" r:id="rId25"/>
    <p:sldId id="278" r:id="rId26"/>
    <p:sldId id="279" r:id="rId27"/>
    <p:sldId id="276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C0507-9CC6-4D12-B9C6-7CA6CBDC9642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7EDC-36D6-436F-87FE-37F11C576C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C0507-9CC6-4D12-B9C6-7CA6CBDC9642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7EDC-36D6-436F-87FE-37F11C576C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C0507-9CC6-4D12-B9C6-7CA6CBDC9642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7EDC-36D6-436F-87FE-37F11C576C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C0507-9CC6-4D12-B9C6-7CA6CBDC9642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7EDC-36D6-436F-87FE-37F11C576C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C0507-9CC6-4D12-B9C6-7CA6CBDC9642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7EDC-36D6-436F-87FE-37F11C576C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C0507-9CC6-4D12-B9C6-7CA6CBDC9642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7EDC-36D6-436F-87FE-37F11C576C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C0507-9CC6-4D12-B9C6-7CA6CBDC9642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7EDC-36D6-436F-87FE-37F11C576C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C0507-9CC6-4D12-B9C6-7CA6CBDC9642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7EDC-36D6-436F-87FE-37F11C576C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C0507-9CC6-4D12-B9C6-7CA6CBDC9642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7EDC-36D6-436F-87FE-37F11C576C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C0507-9CC6-4D12-B9C6-7CA6CBDC9642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7EDC-36D6-436F-87FE-37F11C576C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C0507-9CC6-4D12-B9C6-7CA6CBDC9642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D7EDC-36D6-436F-87FE-37F11C576C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>
            <a:alpha val="3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C0507-9CC6-4D12-B9C6-7CA6CBDC9642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D7EDC-36D6-436F-87FE-37F11C576C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Подготовила: учитель химии и  биологии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Акимова Г.В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373216"/>
            <a:ext cx="6400800" cy="576064"/>
          </a:xfrm>
        </p:spPr>
        <p:txBody>
          <a:bodyPr/>
          <a:lstStyle/>
          <a:p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апрель 2025</a:t>
            </a:r>
          </a:p>
          <a:p>
            <a:endParaRPr lang="ru-RU" dirty="0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51520" y="30533"/>
            <a:ext cx="88924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КАЗЕННОЕ ОБЩЕОБРАЗОВАТЕЛЬНОЕ УЧРЕЖДЕНИЕ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СТЕПНОХУТОРСКАЯ СШ №32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899592" y="790505"/>
            <a:ext cx="72008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ЭКОЛОГИЯ в объективе» к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игре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ЭКОЛОГИЧЕский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КАЛЕЙДОСКОП</a:t>
            </a:r>
            <a:r>
              <a:rPr lang="ru-RU" sz="1600" b="1" dirty="0" smtClean="0">
                <a:solidFill>
                  <a:srgbClr val="FF0000"/>
                </a:solidFill>
                <a:latin typeface="Calibri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88840"/>
            <a:ext cx="4032448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неделя экологии 25 срочно\фотки для презентации чистая планета 25 экология сочно\S188002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052736"/>
            <a:ext cx="388843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неделя экологии 25 срочно\фотки для презентации чистая планета 25 экология сочно\IMG_173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052736"/>
            <a:ext cx="3600400" cy="2088232"/>
          </a:xfrm>
          <a:prstGeom prst="rect">
            <a:avLst/>
          </a:prstGeom>
          <a:noFill/>
        </p:spPr>
      </p:pic>
      <p:pic>
        <p:nvPicPr>
          <p:cNvPr id="5" name="Рисунок 4" descr="C:\Users\User\Desktop\неделя экологии 25 срочно\фотки для презентации чистая планета 25 экология сочно\IMG_174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3429000"/>
            <a:ext cx="432048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331640" y="97315"/>
            <a:ext cx="58326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3.УЧАСТИЕ ВО ВСЕРОССИЙСКИХ АКЦИЯХ.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«СБОР  МАКУЛАТУРЫ».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неделя экологии 25 срочно\фотки для презентации чистая планета 25 экология сочно\IMG_610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4248472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неделя экологии 25 срочно\фотки для презентации чистая планета 25 экология сочно\PIC_053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196752"/>
            <a:ext cx="4032448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3175208" y="133227"/>
            <a:ext cx="279358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«ПОСАДИ ДЕРЕВО»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«ПОДКОРМИ ПТИЦ ЗИМОЙ».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акимова\IMG_579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410445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F:\для доклада на рмо март 24\фото к рмо доклад\IMG_20230126_09160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32656"/>
            <a:ext cx="360040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архив всего док и видео\Desktop\апрель май 24\конкурс ЮННАТЫ 24 май\фото 24 юннаты\IMG_257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3284984"/>
            <a:ext cx="4392488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:\Три фото00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0688"/>
            <a:ext cx="432048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F:\СШ-32 - акимова\сш-32\ве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780928"/>
            <a:ext cx="4247376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878748" y="196162"/>
            <a:ext cx="3386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«ЭКОЛОГИЧЕСКИЕ СУББОТНИКИ»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для доклада на рмо март 24\фото к рмо доклад\IMG20220616105605_BURST000_COVER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08720"/>
            <a:ext cx="396044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F:\для доклада на рмо март 24\DSCN12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908720"/>
            <a:ext cx="403244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169032"/>
            <a:ext cx="9144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«ИЗУЧАЕМ  РОДНОЙ  КРАЙ»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для доклада на рмо март 24\IMG2023061908213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08720"/>
            <a:ext cx="4032448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F:\для доклада на рмо март 24\IMG2023061908531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980728"/>
            <a:ext cx="381642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для доклада на рмо март 24\IMG2023041910261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410445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F:\для доклада на рмо март 24\IMG2023041910194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3933056"/>
            <a:ext cx="417646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F:\для доклада на рмо март 24\IMG2023041910260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764704"/>
            <a:ext cx="388843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142976"/>
            <a:ext cx="9144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«УЧАСТИЕ В ЭКОЛОГИЧЕСКИХ МЕРОПРИЯТИЯХ»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374441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60648"/>
            <a:ext cx="403244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3140968"/>
            <a:ext cx="4248472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80"/>
            <a:ext cx="3888432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492896"/>
            <a:ext cx="396044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неделя экологии 25 срочно\картинки  против мусора 25\сбор отходов 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548680"/>
            <a:ext cx="7632848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691680" y="294928"/>
            <a:ext cx="684076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«Здесь мало увидеть,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здесь надо всмотреться,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 ясной любовью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наполнилось сердце»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Рыленков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3275856" y="5689209"/>
            <a:ext cx="40324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ПРАКТИКА - ЗАЛОГ УСПЕХА.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User\Desktop\для доклада на рмо март 24\IMG2023102611312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3888432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для доклада на рмо март 24\IMG2023120610353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348880"/>
            <a:ext cx="4248472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неделя экологии 25 срочно\фотки для презентации чистая планета 25 экология сочно\IMG_182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24847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неделя экологии 25 срочно\фотки для презентации чистая планета 25 экология сочно\IMG_1944.pngиспр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60648"/>
            <a:ext cx="396044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неделя экологии 25 срочно\фотки для презентации чистая планета 25 экология сочно\IMG_193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3284984"/>
            <a:ext cx="468052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51520" y="1483497"/>
            <a:ext cx="856895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«Любовь к природе, впрочем, как и всякая человеческая любовь, несомненно, закладывается у нас с детства»        /И.Соколов-Микитов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«Охрану природы я считаю делом святым. Это – сохранение и умножение красот Родины»                                           /Л.Леонов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3568" y="403801"/>
            <a:ext cx="7992888" cy="10156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ПРИРОДА - ЭТО НАШ ОБЩИЙ ДОМ.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СОХРАНИМ  НАШУ  ПЛАНЕТУ  ЧИСТОЙ !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F:\для доклада на рмо март 24\фото к рмо доклад\DSCN032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800"/>
            <a:ext cx="4104456" cy="391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F:\для доклада на рмо март 24\фото к рмо доклад\vlcsnap-2020-09-01-18h30m18s97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564904"/>
            <a:ext cx="4392488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940152" y="3220417"/>
            <a:ext cx="194421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355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Ковыль-волосатик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331640" y="1784018"/>
            <a:ext cx="237626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Река Красивая меча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animBg="1"/>
      <p:bldP spid="6145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DSCN015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4320480" cy="3312368"/>
          </a:xfrm>
          <a:prstGeom prst="rect">
            <a:avLst/>
          </a:prstGeom>
          <a:noFill/>
        </p:spPr>
      </p:pic>
      <p:pic>
        <p:nvPicPr>
          <p:cNvPr id="3" name="Рисунок 2" descr="C:\Users\User\Desktop\IMG_20160702_093011 — копия (2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476672"/>
            <a:ext cx="3960440" cy="3096344"/>
          </a:xfrm>
          <a:prstGeom prst="rect">
            <a:avLst/>
          </a:prstGeom>
          <a:noFill/>
        </p:spPr>
      </p:pic>
      <p:pic>
        <p:nvPicPr>
          <p:cNvPr id="4" name="Рисунок 3" descr="C:\Users\User\Desktop\DSCN116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3645024"/>
            <a:ext cx="4104456" cy="3024336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139952" y="3708485"/>
            <a:ext cx="158417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Поле рапса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DSCN076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3672408" cy="4392488"/>
          </a:xfrm>
          <a:prstGeom prst="rect">
            <a:avLst/>
          </a:prstGeom>
          <a:noFill/>
        </p:spPr>
      </p:pic>
      <p:pic>
        <p:nvPicPr>
          <p:cNvPr id="3" name="Рисунок 2" descr="C:\Users\User\Desktop\IMG_20170622_192316 — копия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844824"/>
            <a:ext cx="4104456" cy="4536504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796136" y="805965"/>
            <a:ext cx="27363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птенец КАНЮКА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гнездо певчего дрозда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96752"/>
            <a:ext cx="3528392" cy="3744416"/>
          </a:xfrm>
          <a:prstGeom prst="rect">
            <a:avLst/>
          </a:prstGeom>
          <a:noFill/>
        </p:spPr>
      </p:pic>
      <p:pic>
        <p:nvPicPr>
          <p:cNvPr id="3" name="Рисунок 2" descr="C:\Users\User\Desktop\DSC002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348880"/>
            <a:ext cx="3672408" cy="3888432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115616" y="548615"/>
            <a:ext cx="316835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гнездо ПЕВЧЕГО ДРОЗДА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300192" y="2622654"/>
            <a:ext cx="172819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6695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НИВЯННИК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архив всего док и видео\Desktop\апрель май 24\конкурс ЮННАТЫ 24 май\фото 24 юннаты\IMG2023061808464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8640"/>
            <a:ext cx="3816424" cy="30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архив всего док и видео\Desktop\апрель май 24\конкурс ЮННАТЫ 24 май\фото 24 юннаты\IMG2023072209533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88640"/>
            <a:ext cx="374441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архив всего док и видео\Desktop\апрель май 24\конкурс ЮННАТЫ 24 май\фото 24 юннаты\IMG2023072210124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3645024"/>
            <a:ext cx="3888432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012160" y="250776"/>
            <a:ext cx="18722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4815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Поле гречихи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043608" y="331784"/>
            <a:ext cx="28803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4815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Поле горчицы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4139952" y="3806536"/>
            <a:ext cx="172819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ПРУД Медведки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  <p:bldP spid="2050" grpId="0"/>
      <p:bldP spid="205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IMG2022062911483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88640"/>
            <a:ext cx="5904656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347864" y="5238167"/>
            <a:ext cx="403244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СПАСИБО ЗА ВНИМАНИЕ!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396044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60648"/>
            <a:ext cx="424847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для доклада на рмо март 24\конкурс фото 20\IMG2022061611161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3356992"/>
            <a:ext cx="3816424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67544" y="618674"/>
            <a:ext cx="34563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Биологическая сказка «ЦВЕТОК»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3491880" y="3567944"/>
            <a:ext cx="302433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817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Велосипедная экскурсия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2636912"/>
            <a:ext cx="23762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Развитие растений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  <p:bldP spid="25602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\Desktop\неделя экологии 25 срочно\фотки для презентации чистая планета 25 экология сочно\IMG_040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8"/>
            <a:ext cx="432048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неделя экологии 25 срочно\фотки для презентации чистая планета 25 экология сочно\IMG_040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060848"/>
            <a:ext cx="3816424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221453" y="82415"/>
            <a:ext cx="470109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1.УЧАСТИЕ ВО ВСЕРОССИЙСКИХ ЭКОЛОГИЧЕСКИХ УРОКАХ.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неделя экологии 25 срочно\фотки для презентации чистая планета 25 экология сочно\IMG_861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836712"/>
            <a:ext cx="4248472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неделя экологии 25 срочно\фотки для презентации чистая планета 25 экология сочно\IMG_863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132856"/>
            <a:ext cx="3672408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неделя экологии 25 срочно\фотки для презентации чистая планета 25 экология сочно\IMG_865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410445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неделя экологии 25 срочно\фотки для презентации чистая планета 25 экология сочно\IMG_865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32656"/>
            <a:ext cx="381642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неделя экологии 25 срочно\фотки для презентации чистая планета 25 экология сочно\IMG_407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501008"/>
            <a:ext cx="403244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неделя экологии 25 срочно\фотки для презентации чистая планета 25 экология сочно\IMG_866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501008"/>
            <a:ext cx="367240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АКИМОВА\Рабочий стол\фотодень земли-2014\IMG_277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80728"/>
            <a:ext cx="4392488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Documents and Settings\АКИМОВА\Рабочий стол\фотодень земли-2014\IMG_279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636912"/>
            <a:ext cx="3960440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неделя экологии 25 срочно\фотки для презентации чистая планета 25 экология сочно\IMG_04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08720"/>
            <a:ext cx="4176464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неделя экологии 25 срочно\фотки для презентации чистая планета 25 экология сочно\IMG_041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636912"/>
            <a:ext cx="4176464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201505"/>
            <a:ext cx="9144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2.ВТОРИЧНАЯ  ПЕРЕРАБОТКА  ОТХОДОВ.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неделя экологии 25 срочно\фотки для презентации чистая планета 25 экология сочно\IMG_20161012_07532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80"/>
            <a:ext cx="3744416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неделя экологии 25 срочно\фотки для презентации чистая планета 25 экология сочно\IMG_20161012_07542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196752"/>
            <a:ext cx="3888432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177</Words>
  <Application>Microsoft Office PowerPoint</Application>
  <PresentationFormat>Экран (4:3)</PresentationFormat>
  <Paragraphs>49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      Подготовила: учитель химии и  биологии  Акимова Г.В.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53</cp:revision>
  <dcterms:created xsi:type="dcterms:W3CDTF">2025-03-26T05:08:32Z</dcterms:created>
  <dcterms:modified xsi:type="dcterms:W3CDTF">2025-06-16T10:27:47Z</dcterms:modified>
</cp:coreProperties>
</file>