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Default Extension="svg" ContentType="image/svg+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4"/>
  </p:sldMasterIdLst>
  <p:notesMasterIdLst>
    <p:notesMasterId r:id="rId17"/>
  </p:notesMasterIdLst>
  <p:handoutMasterIdLst>
    <p:handoutMasterId r:id="rId18"/>
  </p:handoutMasterIdLst>
  <p:sldIdLst>
    <p:sldId id="256" r:id="rId5"/>
    <p:sldId id="272" r:id="rId6"/>
    <p:sldId id="274" r:id="rId7"/>
    <p:sldId id="266" r:id="rId8"/>
    <p:sldId id="267" r:id="rId9"/>
    <p:sldId id="263" r:id="rId10"/>
    <p:sldId id="273" r:id="rId11"/>
    <p:sldId id="262" r:id="rId12"/>
    <p:sldId id="275" r:id="rId13"/>
    <p:sldId id="276" r:id="rId14"/>
    <p:sldId id="277" r:id="rId15"/>
    <p:sldId id="271"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FF00"/>
    <a:srgbClr val="66FFCC"/>
    <a:srgbClr val="6666FF"/>
    <a:srgbClr val="FF99FF"/>
    <a:srgbClr val="6600CC"/>
    <a:srgbClr val="FF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000" autoAdjust="0"/>
    <p:restoredTop sz="67463" autoAdjust="0"/>
  </p:normalViewPr>
  <p:slideViewPr>
    <p:cSldViewPr snapToGrid="0">
      <p:cViewPr>
        <p:scale>
          <a:sx n="50" d="100"/>
          <a:sy n="50" d="100"/>
        </p:scale>
        <p:origin x="-54" y="-42"/>
      </p:cViewPr>
      <p:guideLst>
        <p:guide orient="horz" pos="2160"/>
        <p:guide pos="3840"/>
      </p:guideLst>
    </p:cSldViewPr>
  </p:slideViewPr>
  <p:notesTextViewPr>
    <p:cViewPr>
      <p:scale>
        <a:sx n="1" d="1"/>
        <a:sy n="1" d="1"/>
      </p:scale>
      <p:origin x="0" y="0"/>
    </p:cViewPr>
  </p:notesTextViewPr>
  <p:notesViewPr>
    <p:cSldViewPr snapToGrid="0">
      <p:cViewPr varScale="1">
        <p:scale>
          <a:sx n="60" d="100"/>
          <a:sy n="60" d="100"/>
        </p:scale>
        <p:origin x="1670" y="48"/>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CA2E547D-1406-4A6F-8F93-E441204CE6E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xmlns="" id="{76667F8A-B889-49B3-AC77-5DDF11A08AF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3B2889B-A0AC-4482-8592-5C96F2309420}" type="datetimeFigureOut">
              <a:rPr lang="en-US" smtClean="0"/>
              <a:pPr/>
              <a:t>1/19/2024</a:t>
            </a:fld>
            <a:endParaRPr lang="en-US"/>
          </a:p>
        </p:txBody>
      </p:sp>
      <p:sp>
        <p:nvSpPr>
          <p:cNvPr id="4" name="Footer Placeholder 3">
            <a:extLst>
              <a:ext uri="{FF2B5EF4-FFF2-40B4-BE49-F238E27FC236}">
                <a16:creationId xmlns:a16="http://schemas.microsoft.com/office/drawing/2014/main" xmlns="" id="{567AFD4F-C0E7-421C-AF77-6F9CC963C9C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xmlns="" id="{1074AB9F-6726-4FB1-8769-82E23336CEB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D529299-61FF-4B93-ADA6-2FD5975D62F6}" type="slidenum">
              <a:rPr lang="en-US" smtClean="0"/>
              <a:pPr/>
              <a:t>‹#›</a:t>
            </a:fld>
            <a:endParaRPr lang="en-US"/>
          </a:p>
        </p:txBody>
      </p:sp>
    </p:spTree>
    <p:extLst>
      <p:ext uri="{BB962C8B-B14F-4D97-AF65-F5344CB8AC3E}">
        <p14:creationId xmlns:p14="http://schemas.microsoft.com/office/powerpoint/2010/main" xmlns="" val="1416270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30EB223-FFC0-462A-A3B8-EAA7CE0F8CBD}" type="datetimeFigureOut">
              <a:rPr lang="en-US" smtClean="0"/>
              <a:pPr/>
              <a:t>1/19/2024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849E9A-41F7-4779-A581-48A7C374A227}" type="slidenum">
              <a:rPr lang="en-US" smtClean="0"/>
              <a:pPr/>
              <a:t>‹#›</a:t>
            </a:fld>
            <a:endParaRPr lang="en-US" dirty="0"/>
          </a:p>
        </p:txBody>
      </p:sp>
    </p:spTree>
    <p:extLst>
      <p:ext uri="{BB962C8B-B14F-4D97-AF65-F5344CB8AC3E}">
        <p14:creationId xmlns:p14="http://schemas.microsoft.com/office/powerpoint/2010/main" xmlns="" val="11555188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Segoe UI" panose="020B0502040204020203" pitchFamily="34" charset="0"/>
                <a:cs typeface="Segoe UI" panose="020B0502040204020203" pitchFamily="34" charset="0"/>
              </a:rPr>
              <a:t>When conducting research, it is easy to go to one source: Wikipedia.  However, you need to include a variety of sources in your research. Consider the following sources: </a:t>
            </a:r>
          </a:p>
          <a:p>
            <a:pPr marL="171450" indent="-171450">
              <a:buFont typeface="Arial" panose="020B0604020202020204" pitchFamily="34" charset="0"/>
              <a:buChar char="•"/>
            </a:pPr>
            <a:r>
              <a:rPr lang="en-US" dirty="0">
                <a:latin typeface="Segoe UI" panose="020B0502040204020203" pitchFamily="34" charset="0"/>
                <a:cs typeface="Segoe UI" panose="020B0502040204020203" pitchFamily="34" charset="0"/>
              </a:rPr>
              <a:t>Who can I interview to get more information on the topic?</a:t>
            </a:r>
          </a:p>
          <a:p>
            <a:pPr marL="171450" indent="-171450">
              <a:buFont typeface="Arial" panose="020B0604020202020204" pitchFamily="34" charset="0"/>
              <a:buChar char="•"/>
            </a:pPr>
            <a:r>
              <a:rPr lang="en-US" dirty="0">
                <a:latin typeface="Segoe UI" panose="020B0502040204020203" pitchFamily="34" charset="0"/>
                <a:cs typeface="Segoe UI" panose="020B0502040204020203" pitchFamily="34" charset="0"/>
              </a:rPr>
              <a:t>Is the topic current and will it be relevant to my audience?</a:t>
            </a:r>
          </a:p>
          <a:p>
            <a:pPr marL="171450" indent="-171450">
              <a:buFont typeface="Arial" panose="020B0604020202020204" pitchFamily="34" charset="0"/>
              <a:buChar char="•"/>
            </a:pPr>
            <a:r>
              <a:rPr lang="en-US" dirty="0">
                <a:latin typeface="Segoe UI" panose="020B0502040204020203" pitchFamily="34" charset="0"/>
                <a:cs typeface="Segoe UI" panose="020B0502040204020203" pitchFamily="34" charset="0"/>
              </a:rPr>
              <a:t>What articles, blogs, and magazines may have something related to my topic?</a:t>
            </a:r>
          </a:p>
          <a:p>
            <a:pPr marL="171450" indent="-171450">
              <a:buFont typeface="Arial" panose="020B0604020202020204" pitchFamily="34" charset="0"/>
              <a:buChar char="•"/>
            </a:pPr>
            <a:r>
              <a:rPr lang="en-US" dirty="0">
                <a:latin typeface="Segoe UI" panose="020B0502040204020203" pitchFamily="34" charset="0"/>
                <a:cs typeface="Segoe UI" panose="020B0502040204020203" pitchFamily="34" charset="0"/>
              </a:rPr>
              <a:t>Is there a YouTube video on the topic? If so, what is it about?</a:t>
            </a:r>
          </a:p>
          <a:p>
            <a:pPr marL="171450" indent="-171450">
              <a:buFont typeface="Arial" panose="020B0604020202020204" pitchFamily="34" charset="0"/>
              <a:buChar char="•"/>
            </a:pPr>
            <a:r>
              <a:rPr lang="en-US" dirty="0">
                <a:latin typeface="Segoe UI" panose="020B0502040204020203" pitchFamily="34" charset="0"/>
                <a:cs typeface="Segoe UI" panose="020B0502040204020203" pitchFamily="34" charset="0"/>
              </a:rPr>
              <a:t>What images can I find related to the topic?</a:t>
            </a:r>
          </a:p>
        </p:txBody>
      </p:sp>
      <p:sp>
        <p:nvSpPr>
          <p:cNvPr id="4" name="Slide Number Placeholder 3"/>
          <p:cNvSpPr>
            <a:spLocks noGrp="1"/>
          </p:cNvSpPr>
          <p:nvPr>
            <p:ph type="sldNum" sz="quarter" idx="10"/>
          </p:nvPr>
        </p:nvSpPr>
        <p:spPr/>
        <p:txBody>
          <a:bodyPr/>
          <a:lstStyle/>
          <a:p>
            <a:fld id="{BC849E9A-41F7-4779-A581-48A7C374A227}" type="slidenum">
              <a:rPr lang="en-US" smtClean="0"/>
              <a:pPr/>
              <a:t>3</a:t>
            </a:fld>
            <a:endParaRPr lang="en-US" dirty="0"/>
          </a:p>
        </p:txBody>
      </p:sp>
    </p:spTree>
    <p:extLst>
      <p:ext uri="{BB962C8B-B14F-4D97-AF65-F5344CB8AC3E}">
        <p14:creationId xmlns:p14="http://schemas.microsoft.com/office/powerpoint/2010/main" xmlns="" val="22959614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Segoe UI" panose="020B0502040204020203" pitchFamily="34" charset="0"/>
                <a:cs typeface="Segoe UI" panose="020B0502040204020203" pitchFamily="34" charset="0"/>
              </a:rPr>
              <a:t>When conducting research, it is easy to go to one source: Wikipedia.  However, you need to include a variety of sources in your research. Consider the following sources: </a:t>
            </a:r>
          </a:p>
          <a:p>
            <a:pPr marL="171450" indent="-171450">
              <a:buFont typeface="Arial" panose="020B0604020202020204" pitchFamily="34" charset="0"/>
              <a:buChar char="•"/>
            </a:pPr>
            <a:r>
              <a:rPr lang="en-US" dirty="0">
                <a:latin typeface="Segoe UI" panose="020B0502040204020203" pitchFamily="34" charset="0"/>
                <a:cs typeface="Segoe UI" panose="020B0502040204020203" pitchFamily="34" charset="0"/>
              </a:rPr>
              <a:t>Who can I interview to get more information on the topic?</a:t>
            </a:r>
          </a:p>
          <a:p>
            <a:pPr marL="171450" indent="-171450">
              <a:buFont typeface="Arial" panose="020B0604020202020204" pitchFamily="34" charset="0"/>
              <a:buChar char="•"/>
            </a:pPr>
            <a:r>
              <a:rPr lang="en-US" dirty="0">
                <a:latin typeface="Segoe UI" panose="020B0502040204020203" pitchFamily="34" charset="0"/>
                <a:cs typeface="Segoe UI" panose="020B0502040204020203" pitchFamily="34" charset="0"/>
              </a:rPr>
              <a:t>Is the topic current and will it be relevant to my audience?</a:t>
            </a:r>
          </a:p>
          <a:p>
            <a:pPr marL="171450" indent="-171450">
              <a:buFont typeface="Arial" panose="020B0604020202020204" pitchFamily="34" charset="0"/>
              <a:buChar char="•"/>
            </a:pPr>
            <a:r>
              <a:rPr lang="en-US" dirty="0">
                <a:latin typeface="Segoe UI" panose="020B0502040204020203" pitchFamily="34" charset="0"/>
                <a:cs typeface="Segoe UI" panose="020B0502040204020203" pitchFamily="34" charset="0"/>
              </a:rPr>
              <a:t>What articles, blogs, and magazines may have something related to my topic?</a:t>
            </a:r>
          </a:p>
          <a:p>
            <a:pPr marL="171450" indent="-171450">
              <a:buFont typeface="Arial" panose="020B0604020202020204" pitchFamily="34" charset="0"/>
              <a:buChar char="•"/>
            </a:pPr>
            <a:r>
              <a:rPr lang="en-US" dirty="0">
                <a:latin typeface="Segoe UI" panose="020B0502040204020203" pitchFamily="34" charset="0"/>
                <a:cs typeface="Segoe UI" panose="020B0502040204020203" pitchFamily="34" charset="0"/>
              </a:rPr>
              <a:t>Is there a YouTube video on the topic? If so, what is it about?</a:t>
            </a:r>
          </a:p>
          <a:p>
            <a:pPr marL="171450" indent="-171450">
              <a:buFont typeface="Arial" panose="020B0604020202020204" pitchFamily="34" charset="0"/>
              <a:buChar char="•"/>
            </a:pPr>
            <a:r>
              <a:rPr lang="en-US" dirty="0">
                <a:latin typeface="Segoe UI" panose="020B0502040204020203" pitchFamily="34" charset="0"/>
                <a:cs typeface="Segoe UI" panose="020B0502040204020203" pitchFamily="34" charset="0"/>
              </a:rPr>
              <a:t>What images can I find related to the topic?</a:t>
            </a:r>
          </a:p>
        </p:txBody>
      </p:sp>
      <p:sp>
        <p:nvSpPr>
          <p:cNvPr id="4" name="Slide Number Placeholder 3"/>
          <p:cNvSpPr>
            <a:spLocks noGrp="1"/>
          </p:cNvSpPr>
          <p:nvPr>
            <p:ph type="sldNum" sz="quarter" idx="10"/>
          </p:nvPr>
        </p:nvSpPr>
        <p:spPr/>
        <p:txBody>
          <a:bodyPr/>
          <a:lstStyle/>
          <a:p>
            <a:fld id="{BC849E9A-41F7-4779-A581-48A7C374A227}" type="slidenum">
              <a:rPr lang="en-US" smtClean="0"/>
              <a:pPr/>
              <a:t>4</a:t>
            </a:fld>
            <a:endParaRPr lang="en-US" dirty="0"/>
          </a:p>
        </p:txBody>
      </p:sp>
    </p:spTree>
    <p:extLst>
      <p:ext uri="{BB962C8B-B14F-4D97-AF65-F5344CB8AC3E}">
        <p14:creationId xmlns:p14="http://schemas.microsoft.com/office/powerpoint/2010/main" xmlns="" val="22959614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latin typeface="Segoe UI" panose="020B0502040204020203" pitchFamily="34" charset="0"/>
                <a:cs typeface="Segoe UI" panose="020B0502040204020203" pitchFamily="34" charset="0"/>
              </a:rPr>
              <a:t>After consulting a variety of sources, you will need to narrow your topic.  For example, the topic of internet safety is huge, but you could narrow that topic to include internet safety in regards to social media apps that teenagers are using heavily.  A topic like that is more specific and will be relevant to your peers.  Some questions to think about to help you narrow your topic: </a:t>
            </a:r>
          </a:p>
          <a:p>
            <a:pPr marL="171450" indent="-171450">
              <a:buFont typeface="Arial" panose="020B0604020202020204" pitchFamily="34" charset="0"/>
              <a:buChar char="•"/>
            </a:pPr>
            <a:r>
              <a:rPr lang="en-US" dirty="0">
                <a:latin typeface="Segoe UI" panose="020B0502040204020203" pitchFamily="34" charset="0"/>
                <a:cs typeface="Segoe UI" panose="020B0502040204020203" pitchFamily="34" charset="0"/>
              </a:rPr>
              <a:t>What topics of the research interest me the most?</a:t>
            </a:r>
          </a:p>
          <a:p>
            <a:pPr marL="171450" indent="-171450">
              <a:buFont typeface="Arial" panose="020B0604020202020204" pitchFamily="34" charset="0"/>
              <a:buChar char="•"/>
            </a:pPr>
            <a:r>
              <a:rPr lang="en-US" dirty="0">
                <a:latin typeface="Segoe UI" panose="020B0502040204020203" pitchFamily="34" charset="0"/>
                <a:cs typeface="Segoe UI" panose="020B0502040204020203" pitchFamily="34" charset="0"/>
              </a:rPr>
              <a:t>What topics of the research will interest my audience the most?</a:t>
            </a:r>
          </a:p>
          <a:p>
            <a:pPr marL="171450" indent="-171450">
              <a:buFont typeface="Arial" panose="020B0604020202020204" pitchFamily="34" charset="0"/>
              <a:buChar char="•"/>
            </a:pPr>
            <a:r>
              <a:rPr lang="en-US" dirty="0">
                <a:latin typeface="Segoe UI" panose="020B0502040204020203" pitchFamily="34" charset="0"/>
                <a:cs typeface="Segoe UI" panose="020B0502040204020203" pitchFamily="34" charset="0"/>
              </a:rPr>
              <a:t>What topics will the audience find more engaging? Shocking? Inspiring?</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BC849E9A-41F7-4779-A581-48A7C374A227}" type="slidenum">
              <a:rPr lang="en-US" smtClean="0"/>
              <a:pPr/>
              <a:t>5</a:t>
            </a:fld>
            <a:endParaRPr lang="en-US" dirty="0"/>
          </a:p>
        </p:txBody>
      </p:sp>
    </p:spTree>
    <p:extLst>
      <p:ext uri="{BB962C8B-B14F-4D97-AF65-F5344CB8AC3E}">
        <p14:creationId xmlns:p14="http://schemas.microsoft.com/office/powerpoint/2010/main" xmlns="" val="42243109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Segoe UI" panose="020B0502040204020203" pitchFamily="34" charset="0"/>
                <a:cs typeface="Segoe UI" panose="020B0502040204020203" pitchFamily="34" charset="0"/>
              </a:rPr>
              <a:t>Now, that you have narrowed your topic, you will want to organize your research in a structure that works.  There are some common organizational patterns based on the kind of research you are doing.  </a:t>
            </a:r>
          </a:p>
          <a:p>
            <a:endParaRPr lang="en-US" dirty="0">
              <a:latin typeface="Segoe UI" panose="020B0502040204020203" pitchFamily="34" charset="0"/>
              <a:cs typeface="Segoe UI" panose="020B0502040204020203" pitchFamily="34" charset="0"/>
            </a:endParaRPr>
          </a:p>
          <a:p>
            <a:r>
              <a:rPr lang="en-US" b="1" dirty="0">
                <a:latin typeface="Segoe UI" panose="020B0502040204020203" pitchFamily="34" charset="0"/>
                <a:cs typeface="Segoe UI" panose="020B0502040204020203" pitchFamily="34" charset="0"/>
              </a:rPr>
              <a:t>Organizational Structures: </a:t>
            </a:r>
          </a:p>
          <a:p>
            <a:pPr marL="171450" indent="-171450">
              <a:buFont typeface="Arial" panose="020B0604020202020204" pitchFamily="34" charset="0"/>
              <a:buChar char="•"/>
            </a:pPr>
            <a:r>
              <a:rPr lang="en-US" dirty="0">
                <a:latin typeface="Segoe UI" panose="020B0502040204020203" pitchFamily="34" charset="0"/>
                <a:cs typeface="Segoe UI" panose="020B0502040204020203" pitchFamily="34" charset="0"/>
              </a:rPr>
              <a:t>Cause and Effect- this kind of structure is great for explaining the causes and effects of a topic</a:t>
            </a:r>
          </a:p>
          <a:p>
            <a:pPr marL="171450" indent="-171450">
              <a:buFont typeface="Arial" panose="020B0604020202020204" pitchFamily="34" charset="0"/>
              <a:buChar char="•"/>
            </a:pPr>
            <a:r>
              <a:rPr lang="en-US" dirty="0">
                <a:latin typeface="Segoe UI" panose="020B0502040204020203" pitchFamily="34" charset="0"/>
                <a:cs typeface="Segoe UI" panose="020B0502040204020203" pitchFamily="34" charset="0"/>
              </a:rPr>
              <a:t>Compare and Contrast- in this pattern you highlight the similarities and differences of the topic</a:t>
            </a:r>
          </a:p>
          <a:p>
            <a:pPr marL="171450" indent="-171450">
              <a:buFont typeface="Arial" panose="020B0604020202020204" pitchFamily="34" charset="0"/>
              <a:buChar char="•"/>
            </a:pPr>
            <a:r>
              <a:rPr lang="en-US" dirty="0">
                <a:latin typeface="Segoe UI" panose="020B0502040204020203" pitchFamily="34" charset="0"/>
                <a:cs typeface="Segoe UI" panose="020B0502040204020203" pitchFamily="34" charset="0"/>
              </a:rPr>
              <a:t>Explain process- this structure is great for outlining a series of steps to follow; </a:t>
            </a:r>
          </a:p>
          <a:p>
            <a:pPr marL="171450" indent="-171450">
              <a:buFont typeface="Arial" panose="020B0604020202020204" pitchFamily="34" charset="0"/>
              <a:buChar char="•"/>
            </a:pPr>
            <a:r>
              <a:rPr lang="en-US" dirty="0">
                <a:latin typeface="Segoe UI" panose="020B0502040204020203" pitchFamily="34" charset="0"/>
                <a:cs typeface="Segoe UI" panose="020B0502040204020203" pitchFamily="34" charset="0"/>
              </a:rPr>
              <a:t>Definition- if you want to make sure your audience understands what something is using illustrations, meanings, clarifying misconceptions, you may want to use this structure</a:t>
            </a:r>
          </a:p>
          <a:p>
            <a:pPr marL="171450" indent="-171450">
              <a:buFont typeface="Arial" panose="020B0604020202020204" pitchFamily="34" charset="0"/>
              <a:buChar char="•"/>
            </a:pPr>
            <a:r>
              <a:rPr lang="en-US" dirty="0">
                <a:latin typeface="Segoe UI" panose="020B0502040204020203" pitchFamily="34" charset="0"/>
                <a:cs typeface="Segoe UI" panose="020B0502040204020203" pitchFamily="34" charset="0"/>
              </a:rPr>
              <a:t>Classification- a common organizational structure is grouping like topics or facts from the research together.  For instance, in the internet safety about social media apps, you may organize the research where you look at each social media app one at a time</a:t>
            </a:r>
          </a:p>
        </p:txBody>
      </p:sp>
      <p:sp>
        <p:nvSpPr>
          <p:cNvPr id="4" name="Slide Number Placeholder 3"/>
          <p:cNvSpPr>
            <a:spLocks noGrp="1"/>
          </p:cNvSpPr>
          <p:nvPr>
            <p:ph type="sldNum" sz="quarter" idx="10"/>
          </p:nvPr>
        </p:nvSpPr>
        <p:spPr/>
        <p:txBody>
          <a:bodyPr/>
          <a:lstStyle/>
          <a:p>
            <a:fld id="{BC849E9A-41F7-4779-A581-48A7C374A227}" type="slidenum">
              <a:rPr lang="en-US" smtClean="0"/>
              <a:pPr/>
              <a:t>6</a:t>
            </a:fld>
            <a:endParaRPr lang="en-US" dirty="0"/>
          </a:p>
        </p:txBody>
      </p:sp>
    </p:spTree>
    <p:extLst>
      <p:ext uri="{BB962C8B-B14F-4D97-AF65-F5344CB8AC3E}">
        <p14:creationId xmlns:p14="http://schemas.microsoft.com/office/powerpoint/2010/main" xmlns="" val="18253411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Segoe UI" panose="020B0502040204020203" pitchFamily="34" charset="0"/>
                <a:cs typeface="Segoe UI" panose="020B0502040204020203" pitchFamily="34" charset="0"/>
              </a:rPr>
              <a:t>Now, that you have narrowed your topic, you will want to organize your research in a structure that works.  There are some common organizational patterns based on the kind of research you are doing.  </a:t>
            </a:r>
          </a:p>
          <a:p>
            <a:endParaRPr lang="en-US" dirty="0">
              <a:latin typeface="Segoe UI" panose="020B0502040204020203" pitchFamily="34" charset="0"/>
              <a:cs typeface="Segoe UI" panose="020B0502040204020203" pitchFamily="34" charset="0"/>
            </a:endParaRPr>
          </a:p>
          <a:p>
            <a:r>
              <a:rPr lang="en-US" b="1" dirty="0">
                <a:latin typeface="Segoe UI" panose="020B0502040204020203" pitchFamily="34" charset="0"/>
                <a:cs typeface="Segoe UI" panose="020B0502040204020203" pitchFamily="34" charset="0"/>
              </a:rPr>
              <a:t>Organizational Structures: </a:t>
            </a:r>
          </a:p>
          <a:p>
            <a:pPr marL="171450" indent="-171450">
              <a:buFont typeface="Arial" panose="020B0604020202020204" pitchFamily="34" charset="0"/>
              <a:buChar char="•"/>
            </a:pPr>
            <a:r>
              <a:rPr lang="en-US" dirty="0">
                <a:latin typeface="Segoe UI" panose="020B0502040204020203" pitchFamily="34" charset="0"/>
                <a:cs typeface="Segoe UI" panose="020B0502040204020203" pitchFamily="34" charset="0"/>
              </a:rPr>
              <a:t>Cause and Effect- this kind of structure is great for explaining the causes and effects of a topic</a:t>
            </a:r>
          </a:p>
          <a:p>
            <a:pPr marL="171450" indent="-171450">
              <a:buFont typeface="Arial" panose="020B0604020202020204" pitchFamily="34" charset="0"/>
              <a:buChar char="•"/>
            </a:pPr>
            <a:r>
              <a:rPr lang="en-US" dirty="0">
                <a:latin typeface="Segoe UI" panose="020B0502040204020203" pitchFamily="34" charset="0"/>
                <a:cs typeface="Segoe UI" panose="020B0502040204020203" pitchFamily="34" charset="0"/>
              </a:rPr>
              <a:t>Compare and Contrast- in this pattern you highlight the similarities and differences of the topic</a:t>
            </a:r>
          </a:p>
          <a:p>
            <a:pPr marL="171450" indent="-171450">
              <a:buFont typeface="Arial" panose="020B0604020202020204" pitchFamily="34" charset="0"/>
              <a:buChar char="•"/>
            </a:pPr>
            <a:r>
              <a:rPr lang="en-US" dirty="0">
                <a:latin typeface="Segoe UI" panose="020B0502040204020203" pitchFamily="34" charset="0"/>
                <a:cs typeface="Segoe UI" panose="020B0502040204020203" pitchFamily="34" charset="0"/>
              </a:rPr>
              <a:t>Explain process- this structure is great for outlining a series of steps to follow; </a:t>
            </a:r>
          </a:p>
          <a:p>
            <a:pPr marL="171450" indent="-171450">
              <a:buFont typeface="Arial" panose="020B0604020202020204" pitchFamily="34" charset="0"/>
              <a:buChar char="•"/>
            </a:pPr>
            <a:r>
              <a:rPr lang="en-US" dirty="0">
                <a:latin typeface="Segoe UI" panose="020B0502040204020203" pitchFamily="34" charset="0"/>
                <a:cs typeface="Segoe UI" panose="020B0502040204020203" pitchFamily="34" charset="0"/>
              </a:rPr>
              <a:t>Definition- if you want to make sure your audience understands what something is using illustrations, meanings, clarifying misconceptions, you may want to use this structure</a:t>
            </a:r>
          </a:p>
          <a:p>
            <a:pPr marL="171450" indent="-171450">
              <a:buFont typeface="Arial" panose="020B0604020202020204" pitchFamily="34" charset="0"/>
              <a:buChar char="•"/>
            </a:pPr>
            <a:r>
              <a:rPr lang="en-US" dirty="0">
                <a:latin typeface="Segoe UI" panose="020B0502040204020203" pitchFamily="34" charset="0"/>
                <a:cs typeface="Segoe UI" panose="020B0502040204020203" pitchFamily="34" charset="0"/>
              </a:rPr>
              <a:t>Classification- a common organizational structure is grouping like topics or facts from the research together.  For instance, in the internet safety about social media apps, you may organize the research where you look at each social media app one at a time</a:t>
            </a:r>
          </a:p>
        </p:txBody>
      </p:sp>
      <p:sp>
        <p:nvSpPr>
          <p:cNvPr id="4" name="Slide Number Placeholder 3"/>
          <p:cNvSpPr>
            <a:spLocks noGrp="1"/>
          </p:cNvSpPr>
          <p:nvPr>
            <p:ph type="sldNum" sz="quarter" idx="10"/>
          </p:nvPr>
        </p:nvSpPr>
        <p:spPr/>
        <p:txBody>
          <a:bodyPr/>
          <a:lstStyle/>
          <a:p>
            <a:fld id="{BC849E9A-41F7-4779-A581-48A7C374A227}" type="slidenum">
              <a:rPr lang="en-US" smtClean="0"/>
              <a:pPr/>
              <a:t>7</a:t>
            </a:fld>
            <a:endParaRPr lang="en-US" dirty="0"/>
          </a:p>
        </p:txBody>
      </p:sp>
    </p:spTree>
    <p:extLst>
      <p:ext uri="{BB962C8B-B14F-4D97-AF65-F5344CB8AC3E}">
        <p14:creationId xmlns:p14="http://schemas.microsoft.com/office/powerpoint/2010/main" xmlns="" val="18253411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Segoe UI" panose="020B0502040204020203" pitchFamily="34" charset="0"/>
                <a:cs typeface="Segoe UI" panose="020B0502040204020203" pitchFamily="34" charset="0"/>
              </a:rPr>
              <a:t>After you’ve done your research, it’s time to put your presentation together.  The first step in the process is to introduce the topic.  This is a great time to connect your topic to something that your audience can relate.  In other words, why should they listen to all the information you will be sharing in your research presentation?  What is in it for them?  You may also want to include a graphic or image to grab their attention.</a:t>
            </a:r>
          </a:p>
          <a:p>
            <a:endParaRPr lang="en-US" dirty="0">
              <a:latin typeface="Segoe UI" panose="020B0502040204020203" pitchFamily="34" charset="0"/>
              <a:cs typeface="Segoe UI" panose="020B0502040204020203" pitchFamily="34" charset="0"/>
            </a:endParaRPr>
          </a:p>
          <a:p>
            <a:r>
              <a:rPr lang="en-US" dirty="0">
                <a:latin typeface="Segoe UI" panose="020B0502040204020203" pitchFamily="34" charset="0"/>
                <a:cs typeface="Segoe UI" panose="020B0502040204020203" pitchFamily="34" charset="0"/>
              </a:rPr>
              <a:t>Feel free to duplicate this slide by right-clicking on this slide in the slides pane to the left and select </a:t>
            </a:r>
            <a:r>
              <a:rPr lang="en-US" b="1" dirty="0">
                <a:latin typeface="Segoe UI" panose="020B0502040204020203" pitchFamily="34" charset="0"/>
                <a:cs typeface="Segoe UI" panose="020B0502040204020203" pitchFamily="34" charset="0"/>
              </a:rPr>
              <a:t>Duplicate Slide</a:t>
            </a:r>
            <a:r>
              <a:rPr lang="en-US" dirty="0">
                <a:latin typeface="Segoe UI" panose="020B0502040204020203" pitchFamily="34" charset="0"/>
                <a:cs typeface="Segoe UI" panose="020B0502040204020203" pitchFamily="34" charset="0"/>
              </a:rPr>
              <a:t>.</a:t>
            </a:r>
          </a:p>
          <a:p>
            <a:endParaRPr lang="en-US" dirty="0">
              <a:latin typeface="Segoe UI" panose="020B0502040204020203" pitchFamily="34" charset="0"/>
              <a:cs typeface="Segoe UI" panose="020B0502040204020203" pitchFamily="34" charset="0"/>
            </a:endParaRPr>
          </a:p>
          <a:p>
            <a:r>
              <a:rPr lang="en-US" dirty="0">
                <a:latin typeface="Segoe UI" panose="020B0502040204020203" pitchFamily="34" charset="0"/>
                <a:cs typeface="Segoe UI" panose="020B0502040204020203" pitchFamily="34" charset="0"/>
              </a:rPr>
              <a:t>The next step in your presentation is to state your claim or topic clearly.  Your teacher may even call this your thesis.  As you state your thesis, you may find that this layout is not the best layout for your claim or topic.  You can change the layout by clicking the drop-down menu next to the </a:t>
            </a:r>
            <a:r>
              <a:rPr lang="en-US" b="1" dirty="0">
                <a:latin typeface="Segoe UI" panose="020B0502040204020203" pitchFamily="34" charset="0"/>
                <a:cs typeface="Segoe UI" panose="020B0502040204020203" pitchFamily="34" charset="0"/>
              </a:rPr>
              <a:t>Layout</a:t>
            </a:r>
            <a:r>
              <a:rPr lang="en-US" dirty="0">
                <a:latin typeface="Segoe UI" panose="020B0502040204020203" pitchFamily="34" charset="0"/>
                <a:cs typeface="Segoe UI" panose="020B0502040204020203" pitchFamily="34" charset="0"/>
              </a:rPr>
              <a:t> in the </a:t>
            </a:r>
            <a:r>
              <a:rPr lang="en-US" b="1" dirty="0">
                <a:latin typeface="Segoe UI" panose="020B0502040204020203" pitchFamily="34" charset="0"/>
                <a:cs typeface="Segoe UI" panose="020B0502040204020203" pitchFamily="34" charset="0"/>
              </a:rPr>
              <a:t>Slides</a:t>
            </a:r>
            <a:r>
              <a:rPr lang="en-US" dirty="0">
                <a:latin typeface="Segoe UI" panose="020B0502040204020203" pitchFamily="34" charset="0"/>
                <a:cs typeface="Segoe UI" panose="020B0502040204020203" pitchFamily="34" charset="0"/>
              </a:rPr>
              <a:t> menu section.  You can choose </a:t>
            </a:r>
            <a:r>
              <a:rPr lang="en-US" b="1" dirty="0">
                <a:latin typeface="Segoe UI" panose="020B0502040204020203" pitchFamily="34" charset="0"/>
                <a:cs typeface="Segoe UI" panose="020B0502040204020203" pitchFamily="34" charset="0"/>
              </a:rPr>
              <a:t>Two Content</a:t>
            </a:r>
            <a:r>
              <a:rPr lang="en-US" dirty="0">
                <a:latin typeface="Segoe UI" panose="020B0502040204020203" pitchFamily="34" charset="0"/>
                <a:cs typeface="Segoe UI" panose="020B0502040204020203" pitchFamily="34" charset="0"/>
              </a:rPr>
              <a:t>, </a:t>
            </a:r>
            <a:r>
              <a:rPr lang="en-US" b="1" dirty="0">
                <a:latin typeface="Segoe UI" panose="020B0502040204020203" pitchFamily="34" charset="0"/>
                <a:cs typeface="Segoe UI" panose="020B0502040204020203" pitchFamily="34" charset="0"/>
              </a:rPr>
              <a:t>Comparison</a:t>
            </a:r>
            <a:r>
              <a:rPr lang="en-US" dirty="0">
                <a:latin typeface="Segoe UI" panose="020B0502040204020203" pitchFamily="34" charset="0"/>
                <a:cs typeface="Segoe UI" panose="020B0502040204020203" pitchFamily="34" charset="0"/>
              </a:rPr>
              <a:t>, or </a:t>
            </a:r>
            <a:r>
              <a:rPr lang="en-US" b="1" dirty="0">
                <a:latin typeface="Segoe UI" panose="020B0502040204020203" pitchFamily="34" charset="0"/>
                <a:cs typeface="Segoe UI" panose="020B0502040204020203" pitchFamily="34" charset="0"/>
              </a:rPr>
              <a:t>Picture with Caption</a:t>
            </a:r>
            <a:r>
              <a:rPr lang="en-US" dirty="0">
                <a:latin typeface="Segoe UI" panose="020B0502040204020203" pitchFamily="34" charset="0"/>
                <a:cs typeface="Segoe UI" panose="020B0502040204020203" pitchFamily="34" charset="0"/>
              </a:rPr>
              <a:t>.  </a:t>
            </a:r>
            <a:r>
              <a:rPr lang="en-US" i="1" dirty="0">
                <a:latin typeface="Segoe UI" panose="020B0502040204020203" pitchFamily="34" charset="0"/>
                <a:cs typeface="Segoe UI" panose="020B0502040204020203" pitchFamily="34" charset="0"/>
              </a:rPr>
              <a:t>Note: A different layout might change the look of the icons on this page.</a:t>
            </a:r>
          </a:p>
          <a:p>
            <a:endParaRPr lang="en-US" i="1" dirty="0">
              <a:latin typeface="Segoe UI" panose="020B0502040204020203" pitchFamily="34" charset="0"/>
              <a:cs typeface="Segoe UI" panose="020B0502040204020203" pitchFamily="34" charset="0"/>
            </a:endParaRPr>
          </a:p>
          <a:p>
            <a:r>
              <a:rPr lang="en-US" i="0" dirty="0">
                <a:latin typeface="Segoe UI" panose="020B0502040204020203" pitchFamily="34" charset="0"/>
                <a:cs typeface="Segoe UI" panose="020B0502040204020203" pitchFamily="34" charset="0"/>
              </a:rPr>
              <a:t>You will also want to state your facts.  You have done the research now share some of the interesting facts with your audience.  Facts do not have to be boring; you can communicate facts in a variety of ways by going to the Insert Tab.  In the Insert tab you can: </a:t>
            </a:r>
          </a:p>
          <a:p>
            <a:pPr marL="171450" indent="-171450">
              <a:buFont typeface="Arial" panose="020B0604020202020204" pitchFamily="34" charset="0"/>
              <a:buChar char="•"/>
            </a:pPr>
            <a:r>
              <a:rPr lang="en-US" i="0" dirty="0">
                <a:latin typeface="Segoe UI" panose="020B0502040204020203" pitchFamily="34" charset="0"/>
                <a:cs typeface="Segoe UI" panose="020B0502040204020203" pitchFamily="34" charset="0"/>
              </a:rPr>
              <a:t>Insert </a:t>
            </a:r>
            <a:r>
              <a:rPr lang="en-US" b="1" i="0" dirty="0">
                <a:latin typeface="Segoe UI" panose="020B0502040204020203" pitchFamily="34" charset="0"/>
                <a:cs typeface="Segoe UI" panose="020B0502040204020203" pitchFamily="34" charset="0"/>
              </a:rPr>
              <a:t>pictures</a:t>
            </a:r>
            <a:r>
              <a:rPr lang="en-US" i="0" dirty="0">
                <a:latin typeface="Segoe UI" panose="020B0502040204020203" pitchFamily="34" charset="0"/>
                <a:cs typeface="Segoe UI" panose="020B0502040204020203" pitchFamily="34" charset="0"/>
              </a:rPr>
              <a:t> from your computer or </a:t>
            </a:r>
            <a:r>
              <a:rPr lang="en-US" b="1" i="0" dirty="0">
                <a:latin typeface="Segoe UI" panose="020B0502040204020203" pitchFamily="34" charset="0"/>
                <a:cs typeface="Segoe UI" panose="020B0502040204020203" pitchFamily="34" charset="0"/>
              </a:rPr>
              <a:t>online</a:t>
            </a:r>
            <a:r>
              <a:rPr lang="en-US" i="0" dirty="0">
                <a:latin typeface="Segoe UI" panose="020B0502040204020203" pitchFamily="34" charset="0"/>
                <a:cs typeface="Segoe UI" panose="020B0502040204020203" pitchFamily="34" charset="0"/>
              </a:rPr>
              <a:t>.</a:t>
            </a:r>
          </a:p>
          <a:p>
            <a:pPr marL="171450" indent="-171450">
              <a:buFont typeface="Arial" panose="020B0604020202020204" pitchFamily="34" charset="0"/>
              <a:buChar char="•"/>
            </a:pPr>
            <a:r>
              <a:rPr lang="en-US" i="0" dirty="0">
                <a:latin typeface="Segoe UI" panose="020B0502040204020203" pitchFamily="34" charset="0"/>
                <a:cs typeface="Segoe UI" panose="020B0502040204020203" pitchFamily="34" charset="0"/>
              </a:rPr>
              <a:t>Add a </a:t>
            </a:r>
            <a:r>
              <a:rPr lang="en-US" b="1" i="0" dirty="0">
                <a:latin typeface="Segoe UI" panose="020B0502040204020203" pitchFamily="34" charset="0"/>
                <a:cs typeface="Segoe UI" panose="020B0502040204020203" pitchFamily="34" charset="0"/>
              </a:rPr>
              <a:t>chart </a:t>
            </a:r>
          </a:p>
          <a:p>
            <a:pPr marL="171450" indent="-171450">
              <a:buFont typeface="Arial" panose="020B0604020202020204" pitchFamily="34" charset="0"/>
              <a:buChar char="•"/>
            </a:pPr>
            <a:r>
              <a:rPr lang="en-US" i="0" dirty="0">
                <a:latin typeface="Segoe UI" panose="020B0502040204020203" pitchFamily="34" charset="0"/>
                <a:cs typeface="Segoe UI" panose="020B0502040204020203" pitchFamily="34" charset="0"/>
              </a:rPr>
              <a:t>Create some </a:t>
            </a:r>
            <a:r>
              <a:rPr lang="en-US" b="1" i="0" dirty="0">
                <a:latin typeface="Segoe UI" panose="020B0502040204020203" pitchFamily="34" charset="0"/>
                <a:cs typeface="Segoe UI" panose="020B0502040204020203" pitchFamily="34" charset="0"/>
              </a:rPr>
              <a:t>SmartArt</a:t>
            </a:r>
          </a:p>
          <a:p>
            <a:pPr marL="171450" indent="-171450">
              <a:buFont typeface="Arial" panose="020B0604020202020204" pitchFamily="34" charset="0"/>
              <a:buChar char="•"/>
            </a:pPr>
            <a:r>
              <a:rPr lang="en-US" i="0" dirty="0">
                <a:latin typeface="Segoe UI" panose="020B0502040204020203" pitchFamily="34" charset="0"/>
                <a:cs typeface="Segoe UI" panose="020B0502040204020203" pitchFamily="34" charset="0"/>
              </a:rPr>
              <a:t>Insert a variety of icons to help your facts come to life.  Note: You can change the color of the icons by selecting the icon and then click on the </a:t>
            </a:r>
            <a:r>
              <a:rPr lang="en-US" b="1" i="0" dirty="0">
                <a:latin typeface="Segoe UI" panose="020B0502040204020203" pitchFamily="34" charset="0"/>
                <a:cs typeface="Segoe UI" panose="020B0502040204020203" pitchFamily="34" charset="0"/>
              </a:rPr>
              <a:t>Format</a:t>
            </a:r>
            <a:r>
              <a:rPr lang="en-US" i="0" dirty="0">
                <a:latin typeface="Segoe UI" panose="020B0502040204020203" pitchFamily="34" charset="0"/>
                <a:cs typeface="Segoe UI" panose="020B0502040204020203" pitchFamily="34" charset="0"/>
              </a:rPr>
              <a:t> tab and then </a:t>
            </a:r>
            <a:r>
              <a:rPr lang="en-US" b="1" i="0" dirty="0">
                <a:latin typeface="Segoe UI" panose="020B0502040204020203" pitchFamily="34" charset="0"/>
                <a:cs typeface="Segoe UI" panose="020B0502040204020203" pitchFamily="34" charset="0"/>
              </a:rPr>
              <a:t>Graphics Fill</a:t>
            </a:r>
            <a:r>
              <a:rPr lang="en-US" i="0" dirty="0">
                <a:latin typeface="Segoe UI" panose="020B0502040204020203" pitchFamily="34" charset="0"/>
                <a:cs typeface="Segoe UI" panose="020B0502040204020203" pitchFamily="34" charset="0"/>
              </a:rPr>
              <a:t>.  From there, you will choose a color from the list or choose </a:t>
            </a:r>
            <a:r>
              <a:rPr lang="en-US" b="1" i="0" dirty="0">
                <a:latin typeface="Segoe UI" panose="020B0502040204020203" pitchFamily="34" charset="0"/>
                <a:cs typeface="Segoe UI" panose="020B0502040204020203" pitchFamily="34" charset="0"/>
              </a:rPr>
              <a:t>More Fill Colors </a:t>
            </a:r>
            <a:r>
              <a:rPr lang="en-US" i="0" dirty="0">
                <a:latin typeface="Segoe UI" panose="020B0502040204020203" pitchFamily="34" charset="0"/>
                <a:cs typeface="Segoe UI" panose="020B0502040204020203" pitchFamily="34" charset="0"/>
              </a:rPr>
              <a:t>to give you more options.</a:t>
            </a:r>
          </a:p>
          <a:p>
            <a:endParaRPr lang="en-US" dirty="0">
              <a:latin typeface="Segoe UI" panose="020B0502040204020203" pitchFamily="34" charset="0"/>
              <a:cs typeface="Segoe UI" panose="020B0502040204020203" pitchFamily="34" charset="0"/>
            </a:endParaRPr>
          </a:p>
          <a:p>
            <a:r>
              <a:rPr lang="en-US" dirty="0">
                <a:latin typeface="Segoe UI" panose="020B0502040204020203" pitchFamily="34" charset="0"/>
                <a:cs typeface="Segoe UI" panose="020B0502040204020203" pitchFamily="34" charset="0"/>
              </a:rPr>
              <a:t>Since this research presentation is a result of your hard work and searching, you want to make sure you support the claims or points in your presentation with facts from your research findings.  Make sure you give the author proper credit for helping you share your ideas.  If one of your sources has a video that is relevant to your topic, you can add the video as added support.  Keep in mind the length of the video and the amount of time you have for your presentation.  For a 5 minute speech, the video should be no longer than 30 seconds.  </a:t>
            </a:r>
          </a:p>
          <a:p>
            <a:endParaRPr lang="en-US" dirty="0">
              <a:latin typeface="Segoe UI" panose="020B0502040204020203" pitchFamily="34" charset="0"/>
              <a:cs typeface="Segoe UI" panose="020B0502040204020203" pitchFamily="34" charset="0"/>
            </a:endParaRPr>
          </a:p>
          <a:p>
            <a:r>
              <a:rPr lang="en-US" b="1" i="1" dirty="0">
                <a:latin typeface="Segoe UI" panose="020B0502040204020203" pitchFamily="34" charset="0"/>
                <a:cs typeface="Segoe UI" panose="020B0502040204020203" pitchFamily="34" charset="0"/>
              </a:rPr>
              <a:t>Questions to consider: </a:t>
            </a:r>
          </a:p>
          <a:p>
            <a:pPr marL="228600" indent="-228600">
              <a:buAutoNum type="arabicPeriod"/>
            </a:pPr>
            <a:r>
              <a:rPr lang="en-US" dirty="0">
                <a:latin typeface="Segoe UI" panose="020B0502040204020203" pitchFamily="34" charset="0"/>
                <a:cs typeface="Segoe UI" panose="020B0502040204020203" pitchFamily="34" charset="0"/>
              </a:rPr>
              <a:t>How will you state the author of the source?</a:t>
            </a:r>
          </a:p>
          <a:p>
            <a:pPr marL="228600" indent="-228600">
              <a:buAutoNum type="arabicPeriod"/>
            </a:pPr>
            <a:r>
              <a:rPr lang="en-US" dirty="0">
                <a:latin typeface="Segoe UI" panose="020B0502040204020203" pitchFamily="34" charset="0"/>
                <a:cs typeface="Segoe UI" panose="020B0502040204020203" pitchFamily="34" charset="0"/>
              </a:rPr>
              <a:t>Will you need to cite the source on the slide?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Segoe UI" panose="020B0502040204020203" pitchFamily="34" charset="0"/>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Segoe UI" panose="020B0502040204020203" pitchFamily="34" charset="0"/>
                <a:cs typeface="Segoe UI" panose="020B0502040204020203" pitchFamily="34" charset="0"/>
              </a:rPr>
              <a:t>What are some ways you can engage your audience so they feel like they are a part of the presentation?  Some ideas to consider is by taking a quick poll like: by a show of hands, how many of you think school uniforms are a way to cut down on bullying?  Another suggestion is to have them hold up a certain number of fingers to see if they agree or disagree.  Finally, you can share a story that the audience can relate to that makes them laugh.</a:t>
            </a:r>
          </a:p>
          <a:p>
            <a:endParaRPr lang="en-US" dirty="0">
              <a:latin typeface="Segoe UI" panose="020B0502040204020203" pitchFamily="34" charset="0"/>
              <a:cs typeface="Segoe UI" panose="020B0502040204020203" pitchFamily="34" charset="0"/>
            </a:endParaRPr>
          </a:p>
          <a:p>
            <a:r>
              <a:rPr lang="en-US" dirty="0">
                <a:latin typeface="Segoe UI" panose="020B0502040204020203" pitchFamily="34" charset="0"/>
                <a:cs typeface="Segoe UI" panose="020B0502040204020203" pitchFamily="34" charset="0"/>
              </a:rPr>
              <a:t>After all the applause, your audience may have some questions.  Be prepared to answer some of their questions by making a list of questions you think they might ask. You may also want to share the presentation with them by providing the link to your presentation, if they want more information.</a:t>
            </a:r>
          </a:p>
        </p:txBody>
      </p:sp>
      <p:sp>
        <p:nvSpPr>
          <p:cNvPr id="4" name="Slide Number Placeholder 3"/>
          <p:cNvSpPr>
            <a:spLocks noGrp="1"/>
          </p:cNvSpPr>
          <p:nvPr>
            <p:ph type="sldNum" sz="quarter" idx="10"/>
          </p:nvPr>
        </p:nvSpPr>
        <p:spPr/>
        <p:txBody>
          <a:bodyPr/>
          <a:lstStyle/>
          <a:p>
            <a:fld id="{BC849E9A-41F7-4779-A581-48A7C374A227}" type="slidenum">
              <a:rPr lang="en-US" smtClean="0"/>
              <a:pPr/>
              <a:t>8</a:t>
            </a:fld>
            <a:endParaRPr lang="en-US" dirty="0"/>
          </a:p>
        </p:txBody>
      </p:sp>
    </p:spTree>
    <p:extLst>
      <p:ext uri="{BB962C8B-B14F-4D97-AF65-F5344CB8AC3E}">
        <p14:creationId xmlns:p14="http://schemas.microsoft.com/office/powerpoint/2010/main" xmlns="" val="13358056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Segoe UI" panose="020B0502040204020203" pitchFamily="34" charset="0"/>
                <a:cs typeface="Segoe UI" panose="020B0502040204020203" pitchFamily="34" charset="0"/>
              </a:rPr>
              <a:t>After you’ve done your research, it’s time to put your presentation together.  The first step in the process is to introduce the topic.  This is a great time to connect your topic to something that your audience can relate.  In other words, why should they listen to all the information you will be sharing in your research presentation?  What is in it for them?  You may also want to include a graphic or image to grab their attention.</a:t>
            </a:r>
          </a:p>
          <a:p>
            <a:endParaRPr lang="en-US" dirty="0">
              <a:latin typeface="Segoe UI" panose="020B0502040204020203" pitchFamily="34" charset="0"/>
              <a:cs typeface="Segoe UI" panose="020B0502040204020203" pitchFamily="34" charset="0"/>
            </a:endParaRPr>
          </a:p>
          <a:p>
            <a:r>
              <a:rPr lang="en-US" dirty="0">
                <a:latin typeface="Segoe UI" panose="020B0502040204020203" pitchFamily="34" charset="0"/>
                <a:cs typeface="Segoe UI" panose="020B0502040204020203" pitchFamily="34" charset="0"/>
              </a:rPr>
              <a:t>Feel free to duplicate this slide by right-clicking on this slide in the slides pane to the left and select </a:t>
            </a:r>
            <a:r>
              <a:rPr lang="en-US" b="1" dirty="0">
                <a:latin typeface="Segoe UI" panose="020B0502040204020203" pitchFamily="34" charset="0"/>
                <a:cs typeface="Segoe UI" panose="020B0502040204020203" pitchFamily="34" charset="0"/>
              </a:rPr>
              <a:t>Duplicate Slide</a:t>
            </a:r>
            <a:r>
              <a:rPr lang="en-US" dirty="0">
                <a:latin typeface="Segoe UI" panose="020B0502040204020203" pitchFamily="34" charset="0"/>
                <a:cs typeface="Segoe UI" panose="020B0502040204020203" pitchFamily="34" charset="0"/>
              </a:rPr>
              <a:t>.</a:t>
            </a:r>
          </a:p>
          <a:p>
            <a:endParaRPr lang="en-US" dirty="0">
              <a:latin typeface="Segoe UI" panose="020B0502040204020203" pitchFamily="34" charset="0"/>
              <a:cs typeface="Segoe UI" panose="020B0502040204020203" pitchFamily="34" charset="0"/>
            </a:endParaRPr>
          </a:p>
          <a:p>
            <a:r>
              <a:rPr lang="en-US" dirty="0">
                <a:latin typeface="Segoe UI" panose="020B0502040204020203" pitchFamily="34" charset="0"/>
                <a:cs typeface="Segoe UI" panose="020B0502040204020203" pitchFamily="34" charset="0"/>
              </a:rPr>
              <a:t>The next step in your presentation is to state your claim or topic clearly.  Your teacher may even call this your thesis.  As you state your thesis, you may find that this layout is not the best layout for your claim or topic.  You can change the layout by clicking the drop-down menu next to the </a:t>
            </a:r>
            <a:r>
              <a:rPr lang="en-US" b="1" dirty="0">
                <a:latin typeface="Segoe UI" panose="020B0502040204020203" pitchFamily="34" charset="0"/>
                <a:cs typeface="Segoe UI" panose="020B0502040204020203" pitchFamily="34" charset="0"/>
              </a:rPr>
              <a:t>Layout</a:t>
            </a:r>
            <a:r>
              <a:rPr lang="en-US" dirty="0">
                <a:latin typeface="Segoe UI" panose="020B0502040204020203" pitchFamily="34" charset="0"/>
                <a:cs typeface="Segoe UI" panose="020B0502040204020203" pitchFamily="34" charset="0"/>
              </a:rPr>
              <a:t> in the </a:t>
            </a:r>
            <a:r>
              <a:rPr lang="en-US" b="1" dirty="0">
                <a:latin typeface="Segoe UI" panose="020B0502040204020203" pitchFamily="34" charset="0"/>
                <a:cs typeface="Segoe UI" panose="020B0502040204020203" pitchFamily="34" charset="0"/>
              </a:rPr>
              <a:t>Slides</a:t>
            </a:r>
            <a:r>
              <a:rPr lang="en-US" dirty="0">
                <a:latin typeface="Segoe UI" panose="020B0502040204020203" pitchFamily="34" charset="0"/>
                <a:cs typeface="Segoe UI" panose="020B0502040204020203" pitchFamily="34" charset="0"/>
              </a:rPr>
              <a:t> menu section.  You can choose </a:t>
            </a:r>
            <a:r>
              <a:rPr lang="en-US" b="1" dirty="0">
                <a:latin typeface="Segoe UI" panose="020B0502040204020203" pitchFamily="34" charset="0"/>
                <a:cs typeface="Segoe UI" panose="020B0502040204020203" pitchFamily="34" charset="0"/>
              </a:rPr>
              <a:t>Two Content</a:t>
            </a:r>
            <a:r>
              <a:rPr lang="en-US" dirty="0">
                <a:latin typeface="Segoe UI" panose="020B0502040204020203" pitchFamily="34" charset="0"/>
                <a:cs typeface="Segoe UI" panose="020B0502040204020203" pitchFamily="34" charset="0"/>
              </a:rPr>
              <a:t>, </a:t>
            </a:r>
            <a:r>
              <a:rPr lang="en-US" b="1" dirty="0">
                <a:latin typeface="Segoe UI" panose="020B0502040204020203" pitchFamily="34" charset="0"/>
                <a:cs typeface="Segoe UI" panose="020B0502040204020203" pitchFamily="34" charset="0"/>
              </a:rPr>
              <a:t>Comparison</a:t>
            </a:r>
            <a:r>
              <a:rPr lang="en-US" dirty="0">
                <a:latin typeface="Segoe UI" panose="020B0502040204020203" pitchFamily="34" charset="0"/>
                <a:cs typeface="Segoe UI" panose="020B0502040204020203" pitchFamily="34" charset="0"/>
              </a:rPr>
              <a:t>, or </a:t>
            </a:r>
            <a:r>
              <a:rPr lang="en-US" b="1" dirty="0">
                <a:latin typeface="Segoe UI" panose="020B0502040204020203" pitchFamily="34" charset="0"/>
                <a:cs typeface="Segoe UI" panose="020B0502040204020203" pitchFamily="34" charset="0"/>
              </a:rPr>
              <a:t>Picture with Caption</a:t>
            </a:r>
            <a:r>
              <a:rPr lang="en-US" dirty="0">
                <a:latin typeface="Segoe UI" panose="020B0502040204020203" pitchFamily="34" charset="0"/>
                <a:cs typeface="Segoe UI" panose="020B0502040204020203" pitchFamily="34" charset="0"/>
              </a:rPr>
              <a:t>.  </a:t>
            </a:r>
            <a:r>
              <a:rPr lang="en-US" i="1" dirty="0">
                <a:latin typeface="Segoe UI" panose="020B0502040204020203" pitchFamily="34" charset="0"/>
                <a:cs typeface="Segoe UI" panose="020B0502040204020203" pitchFamily="34" charset="0"/>
              </a:rPr>
              <a:t>Note: A different layout might change the look of the icons on this page.</a:t>
            </a:r>
          </a:p>
          <a:p>
            <a:endParaRPr lang="en-US" i="1" dirty="0">
              <a:latin typeface="Segoe UI" panose="020B0502040204020203" pitchFamily="34" charset="0"/>
              <a:cs typeface="Segoe UI" panose="020B0502040204020203" pitchFamily="34" charset="0"/>
            </a:endParaRPr>
          </a:p>
          <a:p>
            <a:r>
              <a:rPr lang="en-US" i="0" dirty="0">
                <a:latin typeface="Segoe UI" panose="020B0502040204020203" pitchFamily="34" charset="0"/>
                <a:cs typeface="Segoe UI" panose="020B0502040204020203" pitchFamily="34" charset="0"/>
              </a:rPr>
              <a:t>You will also want to state your facts.  You have done the research now share some of the interesting facts with your audience.  Facts do not have to be boring; you can communicate facts in a variety of ways by going to the Insert Tab.  In the Insert tab you can: </a:t>
            </a:r>
          </a:p>
          <a:p>
            <a:pPr marL="171450" indent="-171450">
              <a:buFont typeface="Arial" panose="020B0604020202020204" pitchFamily="34" charset="0"/>
              <a:buChar char="•"/>
            </a:pPr>
            <a:r>
              <a:rPr lang="en-US" i="0" dirty="0">
                <a:latin typeface="Segoe UI" panose="020B0502040204020203" pitchFamily="34" charset="0"/>
                <a:cs typeface="Segoe UI" panose="020B0502040204020203" pitchFamily="34" charset="0"/>
              </a:rPr>
              <a:t>Insert </a:t>
            </a:r>
            <a:r>
              <a:rPr lang="en-US" b="1" i="0" dirty="0">
                <a:latin typeface="Segoe UI" panose="020B0502040204020203" pitchFamily="34" charset="0"/>
                <a:cs typeface="Segoe UI" panose="020B0502040204020203" pitchFamily="34" charset="0"/>
              </a:rPr>
              <a:t>pictures</a:t>
            </a:r>
            <a:r>
              <a:rPr lang="en-US" i="0" dirty="0">
                <a:latin typeface="Segoe UI" panose="020B0502040204020203" pitchFamily="34" charset="0"/>
                <a:cs typeface="Segoe UI" panose="020B0502040204020203" pitchFamily="34" charset="0"/>
              </a:rPr>
              <a:t> from your computer or </a:t>
            </a:r>
            <a:r>
              <a:rPr lang="en-US" b="1" i="0" dirty="0">
                <a:latin typeface="Segoe UI" panose="020B0502040204020203" pitchFamily="34" charset="0"/>
                <a:cs typeface="Segoe UI" panose="020B0502040204020203" pitchFamily="34" charset="0"/>
              </a:rPr>
              <a:t>online</a:t>
            </a:r>
            <a:r>
              <a:rPr lang="en-US" i="0" dirty="0">
                <a:latin typeface="Segoe UI" panose="020B0502040204020203" pitchFamily="34" charset="0"/>
                <a:cs typeface="Segoe UI" panose="020B0502040204020203" pitchFamily="34" charset="0"/>
              </a:rPr>
              <a:t>.</a:t>
            </a:r>
          </a:p>
          <a:p>
            <a:pPr marL="171450" indent="-171450">
              <a:buFont typeface="Arial" panose="020B0604020202020204" pitchFamily="34" charset="0"/>
              <a:buChar char="•"/>
            </a:pPr>
            <a:r>
              <a:rPr lang="en-US" i="0" dirty="0">
                <a:latin typeface="Segoe UI" panose="020B0502040204020203" pitchFamily="34" charset="0"/>
                <a:cs typeface="Segoe UI" panose="020B0502040204020203" pitchFamily="34" charset="0"/>
              </a:rPr>
              <a:t>Add a </a:t>
            </a:r>
            <a:r>
              <a:rPr lang="en-US" b="1" i="0" dirty="0">
                <a:latin typeface="Segoe UI" panose="020B0502040204020203" pitchFamily="34" charset="0"/>
                <a:cs typeface="Segoe UI" panose="020B0502040204020203" pitchFamily="34" charset="0"/>
              </a:rPr>
              <a:t>chart </a:t>
            </a:r>
          </a:p>
          <a:p>
            <a:pPr marL="171450" indent="-171450">
              <a:buFont typeface="Arial" panose="020B0604020202020204" pitchFamily="34" charset="0"/>
              <a:buChar char="•"/>
            </a:pPr>
            <a:r>
              <a:rPr lang="en-US" i="0" dirty="0">
                <a:latin typeface="Segoe UI" panose="020B0502040204020203" pitchFamily="34" charset="0"/>
                <a:cs typeface="Segoe UI" panose="020B0502040204020203" pitchFamily="34" charset="0"/>
              </a:rPr>
              <a:t>Create some </a:t>
            </a:r>
            <a:r>
              <a:rPr lang="en-US" b="1" i="0" dirty="0">
                <a:latin typeface="Segoe UI" panose="020B0502040204020203" pitchFamily="34" charset="0"/>
                <a:cs typeface="Segoe UI" panose="020B0502040204020203" pitchFamily="34" charset="0"/>
              </a:rPr>
              <a:t>SmartArt</a:t>
            </a:r>
          </a:p>
          <a:p>
            <a:pPr marL="171450" indent="-171450">
              <a:buFont typeface="Arial" panose="020B0604020202020204" pitchFamily="34" charset="0"/>
              <a:buChar char="•"/>
            </a:pPr>
            <a:r>
              <a:rPr lang="en-US" i="0" dirty="0">
                <a:latin typeface="Segoe UI" panose="020B0502040204020203" pitchFamily="34" charset="0"/>
                <a:cs typeface="Segoe UI" panose="020B0502040204020203" pitchFamily="34" charset="0"/>
              </a:rPr>
              <a:t>Insert a variety of icons to help your facts come to life.  Note: You can change the color of the icons by selecting the icon and then click on the </a:t>
            </a:r>
            <a:r>
              <a:rPr lang="en-US" b="1" i="0" dirty="0">
                <a:latin typeface="Segoe UI" panose="020B0502040204020203" pitchFamily="34" charset="0"/>
                <a:cs typeface="Segoe UI" panose="020B0502040204020203" pitchFamily="34" charset="0"/>
              </a:rPr>
              <a:t>Format</a:t>
            </a:r>
            <a:r>
              <a:rPr lang="en-US" i="0" dirty="0">
                <a:latin typeface="Segoe UI" panose="020B0502040204020203" pitchFamily="34" charset="0"/>
                <a:cs typeface="Segoe UI" panose="020B0502040204020203" pitchFamily="34" charset="0"/>
              </a:rPr>
              <a:t> tab and then </a:t>
            </a:r>
            <a:r>
              <a:rPr lang="en-US" b="1" i="0" dirty="0">
                <a:latin typeface="Segoe UI" panose="020B0502040204020203" pitchFamily="34" charset="0"/>
                <a:cs typeface="Segoe UI" panose="020B0502040204020203" pitchFamily="34" charset="0"/>
              </a:rPr>
              <a:t>Graphics Fill</a:t>
            </a:r>
            <a:r>
              <a:rPr lang="en-US" i="0" dirty="0">
                <a:latin typeface="Segoe UI" panose="020B0502040204020203" pitchFamily="34" charset="0"/>
                <a:cs typeface="Segoe UI" panose="020B0502040204020203" pitchFamily="34" charset="0"/>
              </a:rPr>
              <a:t>.  From there, you will choose a color from the list or choose </a:t>
            </a:r>
            <a:r>
              <a:rPr lang="en-US" b="1" i="0" dirty="0">
                <a:latin typeface="Segoe UI" panose="020B0502040204020203" pitchFamily="34" charset="0"/>
                <a:cs typeface="Segoe UI" panose="020B0502040204020203" pitchFamily="34" charset="0"/>
              </a:rPr>
              <a:t>More Fill Colors </a:t>
            </a:r>
            <a:r>
              <a:rPr lang="en-US" i="0" dirty="0">
                <a:latin typeface="Segoe UI" panose="020B0502040204020203" pitchFamily="34" charset="0"/>
                <a:cs typeface="Segoe UI" panose="020B0502040204020203" pitchFamily="34" charset="0"/>
              </a:rPr>
              <a:t>to give you more options.</a:t>
            </a:r>
          </a:p>
          <a:p>
            <a:endParaRPr lang="en-US" dirty="0">
              <a:latin typeface="Segoe UI" panose="020B0502040204020203" pitchFamily="34" charset="0"/>
              <a:cs typeface="Segoe UI" panose="020B0502040204020203" pitchFamily="34" charset="0"/>
            </a:endParaRPr>
          </a:p>
          <a:p>
            <a:r>
              <a:rPr lang="en-US" dirty="0">
                <a:latin typeface="Segoe UI" panose="020B0502040204020203" pitchFamily="34" charset="0"/>
                <a:cs typeface="Segoe UI" panose="020B0502040204020203" pitchFamily="34" charset="0"/>
              </a:rPr>
              <a:t>Since this research presentation is a result of your hard work and searching, you want to make sure you support the claims or points in your presentation with facts from your research findings.  Make sure you give the author proper credit for helping you share your ideas.  If one of your sources has a video that is relevant to your topic, you can add the video as added support.  Keep in mind the length of the video and the amount of time you have for your presentation.  For a 5 minute speech, the video should be no longer than 30 seconds.  </a:t>
            </a:r>
          </a:p>
          <a:p>
            <a:endParaRPr lang="en-US" dirty="0">
              <a:latin typeface="Segoe UI" panose="020B0502040204020203" pitchFamily="34" charset="0"/>
              <a:cs typeface="Segoe UI" panose="020B0502040204020203" pitchFamily="34" charset="0"/>
            </a:endParaRPr>
          </a:p>
          <a:p>
            <a:r>
              <a:rPr lang="en-US" b="1" i="1" dirty="0">
                <a:latin typeface="Segoe UI" panose="020B0502040204020203" pitchFamily="34" charset="0"/>
                <a:cs typeface="Segoe UI" panose="020B0502040204020203" pitchFamily="34" charset="0"/>
              </a:rPr>
              <a:t>Questions to consider: </a:t>
            </a:r>
          </a:p>
          <a:p>
            <a:pPr marL="228600" indent="-228600">
              <a:buAutoNum type="arabicPeriod"/>
            </a:pPr>
            <a:r>
              <a:rPr lang="en-US" dirty="0">
                <a:latin typeface="Segoe UI" panose="020B0502040204020203" pitchFamily="34" charset="0"/>
                <a:cs typeface="Segoe UI" panose="020B0502040204020203" pitchFamily="34" charset="0"/>
              </a:rPr>
              <a:t>How will you state the author of the source?</a:t>
            </a:r>
          </a:p>
          <a:p>
            <a:pPr marL="228600" indent="-228600">
              <a:buAutoNum type="arabicPeriod"/>
            </a:pPr>
            <a:r>
              <a:rPr lang="en-US" dirty="0">
                <a:latin typeface="Segoe UI" panose="020B0502040204020203" pitchFamily="34" charset="0"/>
                <a:cs typeface="Segoe UI" panose="020B0502040204020203" pitchFamily="34" charset="0"/>
              </a:rPr>
              <a:t>Will you need to cite the source on the slide?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Segoe UI" panose="020B0502040204020203" pitchFamily="34" charset="0"/>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Segoe UI" panose="020B0502040204020203" pitchFamily="34" charset="0"/>
                <a:cs typeface="Segoe UI" panose="020B0502040204020203" pitchFamily="34" charset="0"/>
              </a:rPr>
              <a:t>What are some ways you can engage your audience so they feel like they are a part of the presentation?  Some ideas to consider is by taking a quick poll like: by a show of hands, how many of you think school uniforms are a way to cut down on bullying?  Another suggestion is to have them hold up a certain number of fingers to see if they agree or disagree.  Finally, you can share a story that the audience can relate to that makes them laugh.</a:t>
            </a:r>
          </a:p>
          <a:p>
            <a:endParaRPr lang="en-US" dirty="0">
              <a:latin typeface="Segoe UI" panose="020B0502040204020203" pitchFamily="34" charset="0"/>
              <a:cs typeface="Segoe UI" panose="020B0502040204020203" pitchFamily="34" charset="0"/>
            </a:endParaRPr>
          </a:p>
          <a:p>
            <a:r>
              <a:rPr lang="en-US" dirty="0">
                <a:latin typeface="Segoe UI" panose="020B0502040204020203" pitchFamily="34" charset="0"/>
                <a:cs typeface="Segoe UI" panose="020B0502040204020203" pitchFamily="34" charset="0"/>
              </a:rPr>
              <a:t>After all the applause, your audience may have some questions.  Be prepared to answer some of their questions by making a list of questions you think they might ask. You may also want to share the presentation with them by providing the link to your presentation, if they want more information.</a:t>
            </a:r>
          </a:p>
        </p:txBody>
      </p:sp>
      <p:sp>
        <p:nvSpPr>
          <p:cNvPr id="4" name="Slide Number Placeholder 3"/>
          <p:cNvSpPr>
            <a:spLocks noGrp="1"/>
          </p:cNvSpPr>
          <p:nvPr>
            <p:ph type="sldNum" sz="quarter" idx="10"/>
          </p:nvPr>
        </p:nvSpPr>
        <p:spPr/>
        <p:txBody>
          <a:bodyPr/>
          <a:lstStyle/>
          <a:p>
            <a:fld id="{BC849E9A-41F7-4779-A581-48A7C374A227}" type="slidenum">
              <a:rPr lang="en-US" smtClean="0"/>
              <a:pPr/>
              <a:t>9</a:t>
            </a:fld>
            <a:endParaRPr lang="en-US" dirty="0"/>
          </a:p>
        </p:txBody>
      </p:sp>
    </p:spTree>
    <p:extLst>
      <p:ext uri="{BB962C8B-B14F-4D97-AF65-F5344CB8AC3E}">
        <p14:creationId xmlns:p14="http://schemas.microsoft.com/office/powerpoint/2010/main" xmlns="" val="13358056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latin typeface="Segoe UI" panose="020B0502040204020203" pitchFamily="34" charset="0"/>
                <a:cs typeface="Segoe UI" panose="020B0502040204020203" pitchFamily="34" charset="0"/>
              </a:rPr>
              <a:t>After consulting a variety of sources, you will need to narrow your topic.  For example, the topic of internet safety is huge, but you could narrow that topic to include internet safety in regards to social media apps that teenagers are using heavily.  A topic like that is more specific and will be relevant to your peers.  Some questions to think about to help you narrow your topic: </a:t>
            </a:r>
          </a:p>
          <a:p>
            <a:pPr marL="171450" indent="-171450">
              <a:buFont typeface="Arial" panose="020B0604020202020204" pitchFamily="34" charset="0"/>
              <a:buChar char="•"/>
            </a:pPr>
            <a:r>
              <a:rPr lang="en-US" dirty="0">
                <a:latin typeface="Segoe UI" panose="020B0502040204020203" pitchFamily="34" charset="0"/>
                <a:cs typeface="Segoe UI" panose="020B0502040204020203" pitchFamily="34" charset="0"/>
              </a:rPr>
              <a:t>What topics of the research interest me the most?</a:t>
            </a:r>
          </a:p>
          <a:p>
            <a:pPr marL="171450" indent="-171450">
              <a:buFont typeface="Arial" panose="020B0604020202020204" pitchFamily="34" charset="0"/>
              <a:buChar char="•"/>
            </a:pPr>
            <a:r>
              <a:rPr lang="en-US" dirty="0">
                <a:latin typeface="Segoe UI" panose="020B0502040204020203" pitchFamily="34" charset="0"/>
                <a:cs typeface="Segoe UI" panose="020B0502040204020203" pitchFamily="34" charset="0"/>
              </a:rPr>
              <a:t>What topics of the research will interest my audience the most?</a:t>
            </a:r>
          </a:p>
          <a:p>
            <a:pPr marL="171450" indent="-171450">
              <a:buFont typeface="Arial" panose="020B0604020202020204" pitchFamily="34" charset="0"/>
              <a:buChar char="•"/>
            </a:pPr>
            <a:r>
              <a:rPr lang="en-US" dirty="0">
                <a:latin typeface="Segoe UI" panose="020B0502040204020203" pitchFamily="34" charset="0"/>
                <a:cs typeface="Segoe UI" panose="020B0502040204020203" pitchFamily="34" charset="0"/>
              </a:rPr>
              <a:t>What topics will the audience find more engaging? Shocking? Inspiring?</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BC849E9A-41F7-4779-A581-48A7C374A227}" type="slidenum">
              <a:rPr lang="en-US" smtClean="0"/>
              <a:pPr/>
              <a:t>10</a:t>
            </a:fld>
            <a:endParaRPr lang="en-US" dirty="0"/>
          </a:p>
        </p:txBody>
      </p:sp>
    </p:spTree>
    <p:extLst>
      <p:ext uri="{BB962C8B-B14F-4D97-AF65-F5344CB8AC3E}">
        <p14:creationId xmlns:p14="http://schemas.microsoft.com/office/powerpoint/2010/main" xmlns="" val="42243109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Segoe UI" panose="020B0502040204020203" pitchFamily="34" charset="0"/>
                <a:cs typeface="Segoe UI" panose="020B0502040204020203" pitchFamily="34" charset="0"/>
              </a:rPr>
              <a:t>When conducting research, it is easy to go to one source: Wikipedia.  However, you need to include a variety of sources in your research. Consider the following sources: </a:t>
            </a:r>
          </a:p>
          <a:p>
            <a:pPr marL="171450" indent="-171450">
              <a:buFont typeface="Arial" panose="020B0604020202020204" pitchFamily="34" charset="0"/>
              <a:buChar char="•"/>
            </a:pPr>
            <a:r>
              <a:rPr lang="en-US" dirty="0">
                <a:latin typeface="Segoe UI" panose="020B0502040204020203" pitchFamily="34" charset="0"/>
                <a:cs typeface="Segoe UI" panose="020B0502040204020203" pitchFamily="34" charset="0"/>
              </a:rPr>
              <a:t>Who can I interview to get more information on the topic?</a:t>
            </a:r>
          </a:p>
          <a:p>
            <a:pPr marL="171450" indent="-171450">
              <a:buFont typeface="Arial" panose="020B0604020202020204" pitchFamily="34" charset="0"/>
              <a:buChar char="•"/>
            </a:pPr>
            <a:r>
              <a:rPr lang="en-US" dirty="0">
                <a:latin typeface="Segoe UI" panose="020B0502040204020203" pitchFamily="34" charset="0"/>
                <a:cs typeface="Segoe UI" panose="020B0502040204020203" pitchFamily="34" charset="0"/>
              </a:rPr>
              <a:t>Is the topic current and will it be relevant to my audience?</a:t>
            </a:r>
          </a:p>
          <a:p>
            <a:pPr marL="171450" indent="-171450">
              <a:buFont typeface="Arial" panose="020B0604020202020204" pitchFamily="34" charset="0"/>
              <a:buChar char="•"/>
            </a:pPr>
            <a:r>
              <a:rPr lang="en-US" dirty="0">
                <a:latin typeface="Segoe UI" panose="020B0502040204020203" pitchFamily="34" charset="0"/>
                <a:cs typeface="Segoe UI" panose="020B0502040204020203" pitchFamily="34" charset="0"/>
              </a:rPr>
              <a:t>What articles, blogs, and magazines may have something related to my topic?</a:t>
            </a:r>
          </a:p>
          <a:p>
            <a:pPr marL="171450" indent="-171450">
              <a:buFont typeface="Arial" panose="020B0604020202020204" pitchFamily="34" charset="0"/>
              <a:buChar char="•"/>
            </a:pPr>
            <a:r>
              <a:rPr lang="en-US" dirty="0">
                <a:latin typeface="Segoe UI" panose="020B0502040204020203" pitchFamily="34" charset="0"/>
                <a:cs typeface="Segoe UI" panose="020B0502040204020203" pitchFamily="34" charset="0"/>
              </a:rPr>
              <a:t>Is there a YouTube video on the topic? If so, what is it about?</a:t>
            </a:r>
          </a:p>
          <a:p>
            <a:pPr marL="171450" indent="-171450">
              <a:buFont typeface="Arial" panose="020B0604020202020204" pitchFamily="34" charset="0"/>
              <a:buChar char="•"/>
            </a:pPr>
            <a:r>
              <a:rPr lang="en-US" dirty="0">
                <a:latin typeface="Segoe UI" panose="020B0502040204020203" pitchFamily="34" charset="0"/>
                <a:cs typeface="Segoe UI" panose="020B0502040204020203" pitchFamily="34" charset="0"/>
              </a:rPr>
              <a:t>What images can I find related to the topic?</a:t>
            </a:r>
          </a:p>
        </p:txBody>
      </p:sp>
      <p:sp>
        <p:nvSpPr>
          <p:cNvPr id="4" name="Slide Number Placeholder 3"/>
          <p:cNvSpPr>
            <a:spLocks noGrp="1"/>
          </p:cNvSpPr>
          <p:nvPr>
            <p:ph type="sldNum" sz="quarter" idx="10"/>
          </p:nvPr>
        </p:nvSpPr>
        <p:spPr/>
        <p:txBody>
          <a:bodyPr/>
          <a:lstStyle/>
          <a:p>
            <a:fld id="{BC849E9A-41F7-4779-A581-48A7C374A227}" type="slidenum">
              <a:rPr lang="en-US" smtClean="0"/>
              <a:pPr/>
              <a:t>11</a:t>
            </a:fld>
            <a:endParaRPr lang="en-US" dirty="0"/>
          </a:p>
        </p:txBody>
      </p:sp>
    </p:spTree>
    <p:extLst>
      <p:ext uri="{BB962C8B-B14F-4D97-AF65-F5344CB8AC3E}">
        <p14:creationId xmlns:p14="http://schemas.microsoft.com/office/powerpoint/2010/main" xmlns="" val="22959614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E9718B7-7F68-4CC9-8291-332587FA31D3}"/>
              </a:ext>
            </a:extLst>
          </p:cNvPr>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en-US"/>
          </a:p>
        </p:txBody>
      </p:sp>
      <p:sp>
        <p:nvSpPr>
          <p:cNvPr id="3" name="Subtitle 2">
            <a:extLst>
              <a:ext uri="{FF2B5EF4-FFF2-40B4-BE49-F238E27FC236}">
                <a16:creationId xmlns:a16="http://schemas.microsoft.com/office/drawing/2014/main" xmlns="" id="{A181D6BB-0446-49E8-8677-EADF274E952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en-US"/>
          </a:p>
        </p:txBody>
      </p:sp>
      <p:sp>
        <p:nvSpPr>
          <p:cNvPr id="4" name="Date Placeholder 3">
            <a:extLst>
              <a:ext uri="{FF2B5EF4-FFF2-40B4-BE49-F238E27FC236}">
                <a16:creationId xmlns:a16="http://schemas.microsoft.com/office/drawing/2014/main" xmlns="" id="{535AEE24-534A-40F1-99E4-00B7D5FD9124}"/>
              </a:ext>
            </a:extLst>
          </p:cNvPr>
          <p:cNvSpPr>
            <a:spLocks noGrp="1"/>
          </p:cNvSpPr>
          <p:nvPr>
            <p:ph type="dt" sz="half" idx="10"/>
          </p:nvPr>
        </p:nvSpPr>
        <p:spPr/>
        <p:txBody>
          <a:bodyPr/>
          <a:lstStyle/>
          <a:p>
            <a:fld id="{DECF21A4-E71B-4D3A-AF45-E989C23A7BB1}" type="datetimeFigureOut">
              <a:rPr lang="en-US" smtClean="0"/>
              <a:pPr/>
              <a:t>1/19/2024</a:t>
            </a:fld>
            <a:endParaRPr lang="en-US" dirty="0"/>
          </a:p>
        </p:txBody>
      </p:sp>
      <p:sp>
        <p:nvSpPr>
          <p:cNvPr id="5" name="Footer Placeholder 4">
            <a:extLst>
              <a:ext uri="{FF2B5EF4-FFF2-40B4-BE49-F238E27FC236}">
                <a16:creationId xmlns:a16="http://schemas.microsoft.com/office/drawing/2014/main" xmlns="" id="{CD594011-48FF-493D-8286-F62D3455253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xmlns="" id="{4880EFCD-7E72-4882-86DC-2F371D7D9516}"/>
              </a:ext>
            </a:extLst>
          </p:cNvPr>
          <p:cNvSpPr>
            <a:spLocks noGrp="1"/>
          </p:cNvSpPr>
          <p:nvPr>
            <p:ph type="sldNum" sz="quarter" idx="12"/>
          </p:nvPr>
        </p:nvSpPr>
        <p:spPr/>
        <p:txBody>
          <a:bodyPr/>
          <a:lstStyle/>
          <a:p>
            <a:fld id="{A6AF1B4E-90EC-4A51-B6E5-B702C054ECB0}" type="slidenum">
              <a:rPr lang="en-US" smtClean="0"/>
              <a:pPr/>
              <a:t>‹#›</a:t>
            </a:fld>
            <a:endParaRPr lang="en-US" dirty="0"/>
          </a:p>
        </p:txBody>
      </p:sp>
    </p:spTree>
    <p:extLst>
      <p:ext uri="{BB962C8B-B14F-4D97-AF65-F5344CB8AC3E}">
        <p14:creationId xmlns:p14="http://schemas.microsoft.com/office/powerpoint/2010/main" xmlns="" val="11528132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4A47D73-EDDA-49A6-BA12-1CA980DA9BC0}"/>
              </a:ext>
            </a:extLst>
          </p:cNvPr>
          <p:cNvSpPr>
            <a:spLocks noGrp="1"/>
          </p:cNvSpPr>
          <p:nvPr>
            <p:ph type="title"/>
          </p:nvPr>
        </p:nvSpPr>
        <p:spPr/>
        <p:txBody>
          <a:bodyPr/>
          <a:lstStyle/>
          <a:p>
            <a:r>
              <a:rPr lang="ru-RU" smtClean="0"/>
              <a:t>Образец заголовка</a:t>
            </a:r>
            <a:endParaRPr lang="en-US"/>
          </a:p>
        </p:txBody>
      </p:sp>
      <p:sp>
        <p:nvSpPr>
          <p:cNvPr id="3" name="Vertical Text Placeholder 2">
            <a:extLst>
              <a:ext uri="{FF2B5EF4-FFF2-40B4-BE49-F238E27FC236}">
                <a16:creationId xmlns:a16="http://schemas.microsoft.com/office/drawing/2014/main" xmlns="" id="{2189B82E-4CA1-47A5-B133-FBD4D8A83983}"/>
              </a:ext>
            </a:extLst>
          </p:cNvPr>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a:extLst>
              <a:ext uri="{FF2B5EF4-FFF2-40B4-BE49-F238E27FC236}">
                <a16:creationId xmlns:a16="http://schemas.microsoft.com/office/drawing/2014/main" xmlns="" id="{938A267F-D142-4D04-9F03-6CB099E6FA32}"/>
              </a:ext>
            </a:extLst>
          </p:cNvPr>
          <p:cNvSpPr>
            <a:spLocks noGrp="1"/>
          </p:cNvSpPr>
          <p:nvPr>
            <p:ph type="dt" sz="half" idx="10"/>
          </p:nvPr>
        </p:nvSpPr>
        <p:spPr/>
        <p:txBody>
          <a:bodyPr/>
          <a:lstStyle/>
          <a:p>
            <a:fld id="{DECF21A4-E71B-4D3A-AF45-E989C23A7BB1}" type="datetimeFigureOut">
              <a:rPr lang="en-US" smtClean="0"/>
              <a:pPr/>
              <a:t>1/19/2024</a:t>
            </a:fld>
            <a:endParaRPr lang="en-US" dirty="0"/>
          </a:p>
        </p:txBody>
      </p:sp>
      <p:sp>
        <p:nvSpPr>
          <p:cNvPr id="5" name="Footer Placeholder 4">
            <a:extLst>
              <a:ext uri="{FF2B5EF4-FFF2-40B4-BE49-F238E27FC236}">
                <a16:creationId xmlns:a16="http://schemas.microsoft.com/office/drawing/2014/main" xmlns="" id="{705127CA-154D-4E90-B776-A2EE71F78D2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xmlns="" id="{ED5F0BA5-F4EE-4282-B111-76B869BE267D}"/>
              </a:ext>
            </a:extLst>
          </p:cNvPr>
          <p:cNvSpPr>
            <a:spLocks noGrp="1"/>
          </p:cNvSpPr>
          <p:nvPr>
            <p:ph type="sldNum" sz="quarter" idx="12"/>
          </p:nvPr>
        </p:nvSpPr>
        <p:spPr/>
        <p:txBody>
          <a:bodyPr/>
          <a:lstStyle/>
          <a:p>
            <a:fld id="{A6AF1B4E-90EC-4A51-B6E5-B702C054ECB0}" type="slidenum">
              <a:rPr lang="en-US" smtClean="0"/>
              <a:pPr/>
              <a:t>‹#›</a:t>
            </a:fld>
            <a:endParaRPr lang="en-US" dirty="0"/>
          </a:p>
        </p:txBody>
      </p:sp>
    </p:spTree>
    <p:extLst>
      <p:ext uri="{BB962C8B-B14F-4D97-AF65-F5344CB8AC3E}">
        <p14:creationId xmlns:p14="http://schemas.microsoft.com/office/powerpoint/2010/main" xmlns="" val="30674087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0256E92A-52E0-4710-BDEF-0A1534685403}"/>
              </a:ext>
            </a:extLst>
          </p:cNvPr>
          <p:cNvSpPr>
            <a:spLocks noGrp="1"/>
          </p:cNvSpPr>
          <p:nvPr>
            <p:ph type="title" orient="vert"/>
          </p:nvPr>
        </p:nvSpPr>
        <p:spPr>
          <a:xfrm>
            <a:off x="8724900" y="365125"/>
            <a:ext cx="2628900" cy="5811838"/>
          </a:xfrm>
        </p:spPr>
        <p:txBody>
          <a:bodyPr vert="eaVert"/>
          <a:lstStyle/>
          <a:p>
            <a:r>
              <a:rPr lang="ru-RU" smtClean="0"/>
              <a:t>Образец заголовка</a:t>
            </a:r>
            <a:endParaRPr lang="en-US"/>
          </a:p>
        </p:txBody>
      </p:sp>
      <p:sp>
        <p:nvSpPr>
          <p:cNvPr id="3" name="Vertical Text Placeholder 2">
            <a:extLst>
              <a:ext uri="{FF2B5EF4-FFF2-40B4-BE49-F238E27FC236}">
                <a16:creationId xmlns:a16="http://schemas.microsoft.com/office/drawing/2014/main" xmlns="" id="{B7A240E1-5EB0-47FD-AA37-BF945D136CC3}"/>
              </a:ext>
            </a:extLst>
          </p:cNvPr>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a:extLst>
              <a:ext uri="{FF2B5EF4-FFF2-40B4-BE49-F238E27FC236}">
                <a16:creationId xmlns:a16="http://schemas.microsoft.com/office/drawing/2014/main" xmlns="" id="{A1A14243-F1E4-487A-ABEC-30516A01DF2B}"/>
              </a:ext>
            </a:extLst>
          </p:cNvPr>
          <p:cNvSpPr>
            <a:spLocks noGrp="1"/>
          </p:cNvSpPr>
          <p:nvPr>
            <p:ph type="dt" sz="half" idx="10"/>
          </p:nvPr>
        </p:nvSpPr>
        <p:spPr/>
        <p:txBody>
          <a:bodyPr/>
          <a:lstStyle/>
          <a:p>
            <a:fld id="{DECF21A4-E71B-4D3A-AF45-E989C23A7BB1}" type="datetimeFigureOut">
              <a:rPr lang="en-US" smtClean="0"/>
              <a:pPr/>
              <a:t>1/19/2024</a:t>
            </a:fld>
            <a:endParaRPr lang="en-US" dirty="0"/>
          </a:p>
        </p:txBody>
      </p:sp>
      <p:sp>
        <p:nvSpPr>
          <p:cNvPr id="5" name="Footer Placeholder 4">
            <a:extLst>
              <a:ext uri="{FF2B5EF4-FFF2-40B4-BE49-F238E27FC236}">
                <a16:creationId xmlns:a16="http://schemas.microsoft.com/office/drawing/2014/main" xmlns="" id="{AC358244-98FD-472D-AB8C-075F71C10BF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xmlns="" id="{74998D5A-820D-4519-967F-33320971CBAB}"/>
              </a:ext>
            </a:extLst>
          </p:cNvPr>
          <p:cNvSpPr>
            <a:spLocks noGrp="1"/>
          </p:cNvSpPr>
          <p:nvPr>
            <p:ph type="sldNum" sz="quarter" idx="12"/>
          </p:nvPr>
        </p:nvSpPr>
        <p:spPr/>
        <p:txBody>
          <a:bodyPr/>
          <a:lstStyle/>
          <a:p>
            <a:fld id="{A6AF1B4E-90EC-4A51-B6E5-B702C054ECB0}" type="slidenum">
              <a:rPr lang="en-US" smtClean="0"/>
              <a:pPr/>
              <a:t>‹#›</a:t>
            </a:fld>
            <a:endParaRPr lang="en-US" dirty="0"/>
          </a:p>
        </p:txBody>
      </p:sp>
    </p:spTree>
    <p:extLst>
      <p:ext uri="{BB962C8B-B14F-4D97-AF65-F5344CB8AC3E}">
        <p14:creationId xmlns:p14="http://schemas.microsoft.com/office/powerpoint/2010/main" xmlns="" val="14024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86334F3-0709-471B-A734-C4B404F55B8E}"/>
              </a:ext>
            </a:extLst>
          </p:cNvPr>
          <p:cNvSpPr>
            <a:spLocks noGrp="1"/>
          </p:cNvSpPr>
          <p:nvPr>
            <p:ph type="title"/>
          </p:nvPr>
        </p:nvSpPr>
        <p:spPr/>
        <p:txBody>
          <a:bodyPr/>
          <a:lstStyle/>
          <a:p>
            <a:r>
              <a:rPr lang="ru-RU" smtClean="0"/>
              <a:t>Образец заголовка</a:t>
            </a:r>
            <a:endParaRPr lang="en-US"/>
          </a:p>
        </p:txBody>
      </p:sp>
      <p:sp>
        <p:nvSpPr>
          <p:cNvPr id="3" name="Content Placeholder 2">
            <a:extLst>
              <a:ext uri="{FF2B5EF4-FFF2-40B4-BE49-F238E27FC236}">
                <a16:creationId xmlns:a16="http://schemas.microsoft.com/office/drawing/2014/main" xmlns="" id="{AF795016-AF78-4708-9C5F-21110C197B03}"/>
              </a:ext>
            </a:extLst>
          </p:cNvPr>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a:extLst>
              <a:ext uri="{FF2B5EF4-FFF2-40B4-BE49-F238E27FC236}">
                <a16:creationId xmlns:a16="http://schemas.microsoft.com/office/drawing/2014/main" xmlns="" id="{2AAEA2D1-B124-4454-AFDC-EA60A14BA121}"/>
              </a:ext>
            </a:extLst>
          </p:cNvPr>
          <p:cNvSpPr>
            <a:spLocks noGrp="1"/>
          </p:cNvSpPr>
          <p:nvPr>
            <p:ph type="dt" sz="half" idx="10"/>
          </p:nvPr>
        </p:nvSpPr>
        <p:spPr/>
        <p:txBody>
          <a:bodyPr/>
          <a:lstStyle/>
          <a:p>
            <a:fld id="{DECF21A4-E71B-4D3A-AF45-E989C23A7BB1}" type="datetimeFigureOut">
              <a:rPr lang="en-US" smtClean="0"/>
              <a:pPr/>
              <a:t>1/19/2024</a:t>
            </a:fld>
            <a:endParaRPr lang="en-US" dirty="0"/>
          </a:p>
        </p:txBody>
      </p:sp>
      <p:sp>
        <p:nvSpPr>
          <p:cNvPr id="5" name="Footer Placeholder 4">
            <a:extLst>
              <a:ext uri="{FF2B5EF4-FFF2-40B4-BE49-F238E27FC236}">
                <a16:creationId xmlns:a16="http://schemas.microsoft.com/office/drawing/2014/main" xmlns="" id="{B4F58000-F9D7-4A53-A6C5-E5E8154226B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xmlns="" id="{70D22AAD-0D08-4F47-8D5A-EFE29017E8DD}"/>
              </a:ext>
            </a:extLst>
          </p:cNvPr>
          <p:cNvSpPr>
            <a:spLocks noGrp="1"/>
          </p:cNvSpPr>
          <p:nvPr>
            <p:ph type="sldNum" sz="quarter" idx="12"/>
          </p:nvPr>
        </p:nvSpPr>
        <p:spPr/>
        <p:txBody>
          <a:bodyPr/>
          <a:lstStyle/>
          <a:p>
            <a:fld id="{A6AF1B4E-90EC-4A51-B6E5-B702C054ECB0}" type="slidenum">
              <a:rPr lang="en-US" smtClean="0"/>
              <a:pPr/>
              <a:t>‹#›</a:t>
            </a:fld>
            <a:endParaRPr lang="en-US" dirty="0"/>
          </a:p>
        </p:txBody>
      </p:sp>
    </p:spTree>
    <p:extLst>
      <p:ext uri="{BB962C8B-B14F-4D97-AF65-F5344CB8AC3E}">
        <p14:creationId xmlns:p14="http://schemas.microsoft.com/office/powerpoint/2010/main" xmlns="" val="4213046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9036159-1280-4EE9-96D3-A56BD5826612}"/>
              </a:ext>
            </a:extLst>
          </p:cNvPr>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en-US"/>
          </a:p>
        </p:txBody>
      </p:sp>
      <p:sp>
        <p:nvSpPr>
          <p:cNvPr id="3" name="Text Placeholder 2">
            <a:extLst>
              <a:ext uri="{FF2B5EF4-FFF2-40B4-BE49-F238E27FC236}">
                <a16:creationId xmlns:a16="http://schemas.microsoft.com/office/drawing/2014/main" xmlns="" id="{3BA27A78-1874-488A-B215-7D763D33818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Date Placeholder 3">
            <a:extLst>
              <a:ext uri="{FF2B5EF4-FFF2-40B4-BE49-F238E27FC236}">
                <a16:creationId xmlns:a16="http://schemas.microsoft.com/office/drawing/2014/main" xmlns="" id="{084BB3D1-3138-4B69-BF5D-4B1A213451CA}"/>
              </a:ext>
            </a:extLst>
          </p:cNvPr>
          <p:cNvSpPr>
            <a:spLocks noGrp="1"/>
          </p:cNvSpPr>
          <p:nvPr>
            <p:ph type="dt" sz="half" idx="10"/>
          </p:nvPr>
        </p:nvSpPr>
        <p:spPr/>
        <p:txBody>
          <a:bodyPr/>
          <a:lstStyle/>
          <a:p>
            <a:fld id="{DECF21A4-E71B-4D3A-AF45-E989C23A7BB1}" type="datetimeFigureOut">
              <a:rPr lang="en-US" smtClean="0"/>
              <a:pPr/>
              <a:t>1/19/2024</a:t>
            </a:fld>
            <a:endParaRPr lang="en-US" dirty="0"/>
          </a:p>
        </p:txBody>
      </p:sp>
      <p:sp>
        <p:nvSpPr>
          <p:cNvPr id="5" name="Footer Placeholder 4">
            <a:extLst>
              <a:ext uri="{FF2B5EF4-FFF2-40B4-BE49-F238E27FC236}">
                <a16:creationId xmlns:a16="http://schemas.microsoft.com/office/drawing/2014/main" xmlns="" id="{0EFF90C5-31F4-4A22-AC00-3FB5ED291B2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xmlns="" id="{951F787E-B946-4091-ABC6-F9DB06BBEE34}"/>
              </a:ext>
            </a:extLst>
          </p:cNvPr>
          <p:cNvSpPr>
            <a:spLocks noGrp="1"/>
          </p:cNvSpPr>
          <p:nvPr>
            <p:ph type="sldNum" sz="quarter" idx="12"/>
          </p:nvPr>
        </p:nvSpPr>
        <p:spPr/>
        <p:txBody>
          <a:bodyPr/>
          <a:lstStyle/>
          <a:p>
            <a:fld id="{A6AF1B4E-90EC-4A51-B6E5-B702C054ECB0}" type="slidenum">
              <a:rPr lang="en-US" smtClean="0"/>
              <a:pPr/>
              <a:t>‹#›</a:t>
            </a:fld>
            <a:endParaRPr lang="en-US" dirty="0"/>
          </a:p>
        </p:txBody>
      </p:sp>
    </p:spTree>
    <p:extLst>
      <p:ext uri="{BB962C8B-B14F-4D97-AF65-F5344CB8AC3E}">
        <p14:creationId xmlns:p14="http://schemas.microsoft.com/office/powerpoint/2010/main" xmlns="" val="10892729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60CAA11-CC97-44E5-AE4D-808FD741A066}"/>
              </a:ext>
            </a:extLst>
          </p:cNvPr>
          <p:cNvSpPr>
            <a:spLocks noGrp="1"/>
          </p:cNvSpPr>
          <p:nvPr>
            <p:ph type="title"/>
          </p:nvPr>
        </p:nvSpPr>
        <p:spPr/>
        <p:txBody>
          <a:bodyPr/>
          <a:lstStyle/>
          <a:p>
            <a:r>
              <a:rPr lang="ru-RU" smtClean="0"/>
              <a:t>Образец заголовка</a:t>
            </a:r>
            <a:endParaRPr lang="en-US"/>
          </a:p>
        </p:txBody>
      </p:sp>
      <p:sp>
        <p:nvSpPr>
          <p:cNvPr id="3" name="Content Placeholder 2">
            <a:extLst>
              <a:ext uri="{FF2B5EF4-FFF2-40B4-BE49-F238E27FC236}">
                <a16:creationId xmlns:a16="http://schemas.microsoft.com/office/drawing/2014/main" xmlns="" id="{683AB6CB-9460-4BCA-86C5-5F26357AB80F}"/>
              </a:ext>
            </a:extLst>
          </p:cNvPr>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Content Placeholder 3">
            <a:extLst>
              <a:ext uri="{FF2B5EF4-FFF2-40B4-BE49-F238E27FC236}">
                <a16:creationId xmlns:a16="http://schemas.microsoft.com/office/drawing/2014/main" xmlns="" id="{69FAB0F6-401D-4BAF-A300-65AD684DF961}"/>
              </a:ext>
            </a:extLst>
          </p:cNvPr>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4">
            <a:extLst>
              <a:ext uri="{FF2B5EF4-FFF2-40B4-BE49-F238E27FC236}">
                <a16:creationId xmlns:a16="http://schemas.microsoft.com/office/drawing/2014/main" xmlns="" id="{C4561BBA-B185-4B45-B152-3D320E15F550}"/>
              </a:ext>
            </a:extLst>
          </p:cNvPr>
          <p:cNvSpPr>
            <a:spLocks noGrp="1"/>
          </p:cNvSpPr>
          <p:nvPr>
            <p:ph type="dt" sz="half" idx="10"/>
          </p:nvPr>
        </p:nvSpPr>
        <p:spPr/>
        <p:txBody>
          <a:bodyPr/>
          <a:lstStyle/>
          <a:p>
            <a:fld id="{DECF21A4-E71B-4D3A-AF45-E989C23A7BB1}" type="datetimeFigureOut">
              <a:rPr lang="en-US" smtClean="0"/>
              <a:pPr/>
              <a:t>1/19/2024</a:t>
            </a:fld>
            <a:endParaRPr lang="en-US" dirty="0"/>
          </a:p>
        </p:txBody>
      </p:sp>
      <p:sp>
        <p:nvSpPr>
          <p:cNvPr id="6" name="Footer Placeholder 5">
            <a:extLst>
              <a:ext uri="{FF2B5EF4-FFF2-40B4-BE49-F238E27FC236}">
                <a16:creationId xmlns:a16="http://schemas.microsoft.com/office/drawing/2014/main" xmlns="" id="{D61CD760-96AC-4821-A56B-0B805F2FAD44}"/>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xmlns="" id="{2F750665-D5B5-4D0B-B2F0-CB6B027CDEC7}"/>
              </a:ext>
            </a:extLst>
          </p:cNvPr>
          <p:cNvSpPr>
            <a:spLocks noGrp="1"/>
          </p:cNvSpPr>
          <p:nvPr>
            <p:ph type="sldNum" sz="quarter" idx="12"/>
          </p:nvPr>
        </p:nvSpPr>
        <p:spPr/>
        <p:txBody>
          <a:bodyPr/>
          <a:lstStyle/>
          <a:p>
            <a:fld id="{A6AF1B4E-90EC-4A51-B6E5-B702C054ECB0}" type="slidenum">
              <a:rPr lang="en-US" smtClean="0"/>
              <a:pPr/>
              <a:t>‹#›</a:t>
            </a:fld>
            <a:endParaRPr lang="en-US" dirty="0"/>
          </a:p>
        </p:txBody>
      </p:sp>
    </p:spTree>
    <p:extLst>
      <p:ext uri="{BB962C8B-B14F-4D97-AF65-F5344CB8AC3E}">
        <p14:creationId xmlns:p14="http://schemas.microsoft.com/office/powerpoint/2010/main" xmlns="" val="31380615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1EA47C3-C498-415A-A057-E19BCEB5F28D}"/>
              </a:ext>
            </a:extLst>
          </p:cNvPr>
          <p:cNvSpPr>
            <a:spLocks noGrp="1"/>
          </p:cNvSpPr>
          <p:nvPr>
            <p:ph type="title"/>
          </p:nvPr>
        </p:nvSpPr>
        <p:spPr>
          <a:xfrm>
            <a:off x="839788" y="365125"/>
            <a:ext cx="10515600" cy="1325563"/>
          </a:xfrm>
        </p:spPr>
        <p:txBody>
          <a:bodyPr/>
          <a:lstStyle/>
          <a:p>
            <a:r>
              <a:rPr lang="ru-RU" smtClean="0"/>
              <a:t>Образец заголовка</a:t>
            </a:r>
            <a:endParaRPr lang="en-US"/>
          </a:p>
        </p:txBody>
      </p:sp>
      <p:sp>
        <p:nvSpPr>
          <p:cNvPr id="3" name="Text Placeholder 2">
            <a:extLst>
              <a:ext uri="{FF2B5EF4-FFF2-40B4-BE49-F238E27FC236}">
                <a16:creationId xmlns:a16="http://schemas.microsoft.com/office/drawing/2014/main" xmlns="" id="{7BF6677F-2712-4810-A3AA-56FA75386D2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a:extLst>
              <a:ext uri="{FF2B5EF4-FFF2-40B4-BE49-F238E27FC236}">
                <a16:creationId xmlns:a16="http://schemas.microsoft.com/office/drawing/2014/main" xmlns="" id="{F871B54A-6775-4978-8E19-32694C9B5E38}"/>
              </a:ext>
            </a:extLst>
          </p:cNvPr>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Text Placeholder 4">
            <a:extLst>
              <a:ext uri="{FF2B5EF4-FFF2-40B4-BE49-F238E27FC236}">
                <a16:creationId xmlns:a16="http://schemas.microsoft.com/office/drawing/2014/main" xmlns="" id="{DDBA1303-B245-476D-BD02-A4E4A359F6E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a:extLst>
              <a:ext uri="{FF2B5EF4-FFF2-40B4-BE49-F238E27FC236}">
                <a16:creationId xmlns:a16="http://schemas.microsoft.com/office/drawing/2014/main" xmlns="" id="{BE8E898F-5B79-46F1-89C1-F827997CC485}"/>
              </a:ext>
            </a:extLst>
          </p:cNvPr>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Date Placeholder 6">
            <a:extLst>
              <a:ext uri="{FF2B5EF4-FFF2-40B4-BE49-F238E27FC236}">
                <a16:creationId xmlns:a16="http://schemas.microsoft.com/office/drawing/2014/main" xmlns="" id="{6B417A4D-2EC9-4294-BFF4-EAE22EE1099A}"/>
              </a:ext>
            </a:extLst>
          </p:cNvPr>
          <p:cNvSpPr>
            <a:spLocks noGrp="1"/>
          </p:cNvSpPr>
          <p:nvPr>
            <p:ph type="dt" sz="half" idx="10"/>
          </p:nvPr>
        </p:nvSpPr>
        <p:spPr/>
        <p:txBody>
          <a:bodyPr/>
          <a:lstStyle/>
          <a:p>
            <a:fld id="{DECF21A4-E71B-4D3A-AF45-E989C23A7BB1}" type="datetimeFigureOut">
              <a:rPr lang="en-US" smtClean="0"/>
              <a:pPr/>
              <a:t>1/19/2024</a:t>
            </a:fld>
            <a:endParaRPr lang="en-US" dirty="0"/>
          </a:p>
        </p:txBody>
      </p:sp>
      <p:sp>
        <p:nvSpPr>
          <p:cNvPr id="8" name="Footer Placeholder 7">
            <a:extLst>
              <a:ext uri="{FF2B5EF4-FFF2-40B4-BE49-F238E27FC236}">
                <a16:creationId xmlns:a16="http://schemas.microsoft.com/office/drawing/2014/main" xmlns="" id="{6150E317-3602-42A1-BB7F-0184072E8D5F}"/>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xmlns="" id="{50CE2C97-E26C-4A8B-93A0-B01E2C7F4522}"/>
              </a:ext>
            </a:extLst>
          </p:cNvPr>
          <p:cNvSpPr>
            <a:spLocks noGrp="1"/>
          </p:cNvSpPr>
          <p:nvPr>
            <p:ph type="sldNum" sz="quarter" idx="12"/>
          </p:nvPr>
        </p:nvSpPr>
        <p:spPr/>
        <p:txBody>
          <a:bodyPr/>
          <a:lstStyle/>
          <a:p>
            <a:fld id="{A6AF1B4E-90EC-4A51-B6E5-B702C054ECB0}" type="slidenum">
              <a:rPr lang="en-US" smtClean="0"/>
              <a:pPr/>
              <a:t>‹#›</a:t>
            </a:fld>
            <a:endParaRPr lang="en-US" dirty="0"/>
          </a:p>
        </p:txBody>
      </p:sp>
    </p:spTree>
    <p:extLst>
      <p:ext uri="{BB962C8B-B14F-4D97-AF65-F5344CB8AC3E}">
        <p14:creationId xmlns:p14="http://schemas.microsoft.com/office/powerpoint/2010/main" xmlns="" val="22586984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19F68FC-5755-447A-8D7F-9ADED3E994A3}"/>
              </a:ext>
            </a:extLst>
          </p:cNvPr>
          <p:cNvSpPr>
            <a:spLocks noGrp="1"/>
          </p:cNvSpPr>
          <p:nvPr>
            <p:ph type="title"/>
          </p:nvPr>
        </p:nvSpPr>
        <p:spPr/>
        <p:txBody>
          <a:bodyPr/>
          <a:lstStyle/>
          <a:p>
            <a:r>
              <a:rPr lang="ru-RU" smtClean="0"/>
              <a:t>Образец заголовка</a:t>
            </a:r>
            <a:endParaRPr lang="en-US"/>
          </a:p>
        </p:txBody>
      </p:sp>
      <p:sp>
        <p:nvSpPr>
          <p:cNvPr id="3" name="Date Placeholder 2">
            <a:extLst>
              <a:ext uri="{FF2B5EF4-FFF2-40B4-BE49-F238E27FC236}">
                <a16:creationId xmlns:a16="http://schemas.microsoft.com/office/drawing/2014/main" xmlns="" id="{8AB50287-81AA-46CA-8CB3-53A7F8313741}"/>
              </a:ext>
            </a:extLst>
          </p:cNvPr>
          <p:cNvSpPr>
            <a:spLocks noGrp="1"/>
          </p:cNvSpPr>
          <p:nvPr>
            <p:ph type="dt" sz="half" idx="10"/>
          </p:nvPr>
        </p:nvSpPr>
        <p:spPr/>
        <p:txBody>
          <a:bodyPr/>
          <a:lstStyle/>
          <a:p>
            <a:fld id="{DECF21A4-E71B-4D3A-AF45-E989C23A7BB1}" type="datetimeFigureOut">
              <a:rPr lang="en-US" smtClean="0"/>
              <a:pPr/>
              <a:t>1/19/2024</a:t>
            </a:fld>
            <a:endParaRPr lang="en-US" dirty="0"/>
          </a:p>
        </p:txBody>
      </p:sp>
      <p:sp>
        <p:nvSpPr>
          <p:cNvPr id="4" name="Footer Placeholder 3">
            <a:extLst>
              <a:ext uri="{FF2B5EF4-FFF2-40B4-BE49-F238E27FC236}">
                <a16:creationId xmlns:a16="http://schemas.microsoft.com/office/drawing/2014/main" xmlns="" id="{2F1BA4AA-02C9-459E-9362-3DA60E3B5972}"/>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xmlns="" id="{AB2A2C8F-DBB4-4235-A67E-FB4039D9AA24}"/>
              </a:ext>
            </a:extLst>
          </p:cNvPr>
          <p:cNvSpPr>
            <a:spLocks noGrp="1"/>
          </p:cNvSpPr>
          <p:nvPr>
            <p:ph type="sldNum" sz="quarter" idx="12"/>
          </p:nvPr>
        </p:nvSpPr>
        <p:spPr/>
        <p:txBody>
          <a:bodyPr/>
          <a:lstStyle/>
          <a:p>
            <a:fld id="{A6AF1B4E-90EC-4A51-B6E5-B702C054ECB0}" type="slidenum">
              <a:rPr lang="en-US" smtClean="0"/>
              <a:pPr/>
              <a:t>‹#›</a:t>
            </a:fld>
            <a:endParaRPr lang="en-US" dirty="0"/>
          </a:p>
        </p:txBody>
      </p:sp>
    </p:spTree>
    <p:extLst>
      <p:ext uri="{BB962C8B-B14F-4D97-AF65-F5344CB8AC3E}">
        <p14:creationId xmlns:p14="http://schemas.microsoft.com/office/powerpoint/2010/main" xmlns="" val="40683954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B46ACAA5-F8E7-46E9-8BA7-A510948B62CC}"/>
              </a:ext>
            </a:extLst>
          </p:cNvPr>
          <p:cNvSpPr>
            <a:spLocks noGrp="1"/>
          </p:cNvSpPr>
          <p:nvPr>
            <p:ph type="dt" sz="half" idx="10"/>
          </p:nvPr>
        </p:nvSpPr>
        <p:spPr/>
        <p:txBody>
          <a:bodyPr/>
          <a:lstStyle/>
          <a:p>
            <a:fld id="{DECF21A4-E71B-4D3A-AF45-E989C23A7BB1}" type="datetimeFigureOut">
              <a:rPr lang="en-US" smtClean="0"/>
              <a:pPr/>
              <a:t>1/19/2024</a:t>
            </a:fld>
            <a:endParaRPr lang="en-US" dirty="0"/>
          </a:p>
        </p:txBody>
      </p:sp>
      <p:sp>
        <p:nvSpPr>
          <p:cNvPr id="3" name="Footer Placeholder 2">
            <a:extLst>
              <a:ext uri="{FF2B5EF4-FFF2-40B4-BE49-F238E27FC236}">
                <a16:creationId xmlns:a16="http://schemas.microsoft.com/office/drawing/2014/main" xmlns="" id="{D1F2DEE8-5654-4DCA-A8D0-D883E52B6FBC}"/>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xmlns="" id="{B0B179A5-4329-4057-9DEB-5B6E3AD1183F}"/>
              </a:ext>
            </a:extLst>
          </p:cNvPr>
          <p:cNvSpPr>
            <a:spLocks noGrp="1"/>
          </p:cNvSpPr>
          <p:nvPr>
            <p:ph type="sldNum" sz="quarter" idx="12"/>
          </p:nvPr>
        </p:nvSpPr>
        <p:spPr/>
        <p:txBody>
          <a:bodyPr/>
          <a:lstStyle/>
          <a:p>
            <a:fld id="{A6AF1B4E-90EC-4A51-B6E5-B702C054ECB0}" type="slidenum">
              <a:rPr lang="en-US" smtClean="0"/>
              <a:pPr/>
              <a:t>‹#›</a:t>
            </a:fld>
            <a:endParaRPr lang="en-US" dirty="0"/>
          </a:p>
        </p:txBody>
      </p:sp>
    </p:spTree>
    <p:extLst>
      <p:ext uri="{BB962C8B-B14F-4D97-AF65-F5344CB8AC3E}">
        <p14:creationId xmlns:p14="http://schemas.microsoft.com/office/powerpoint/2010/main" xmlns="" val="6217904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291DA80-336B-4DBB-91A1-6E3E4B3C20AA}"/>
              </a:ext>
            </a:extLst>
          </p:cNvPr>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en-US"/>
          </a:p>
        </p:txBody>
      </p:sp>
      <p:sp>
        <p:nvSpPr>
          <p:cNvPr id="3" name="Content Placeholder 2">
            <a:extLst>
              <a:ext uri="{FF2B5EF4-FFF2-40B4-BE49-F238E27FC236}">
                <a16:creationId xmlns:a16="http://schemas.microsoft.com/office/drawing/2014/main" xmlns="" id="{3840D456-F0A3-4789-A310-A23F01B2EC0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Text Placeholder 3">
            <a:extLst>
              <a:ext uri="{FF2B5EF4-FFF2-40B4-BE49-F238E27FC236}">
                <a16:creationId xmlns:a16="http://schemas.microsoft.com/office/drawing/2014/main" xmlns="" id="{CB8A8B05-7071-44D4-80F7-3E8191C9A49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a:extLst>
              <a:ext uri="{FF2B5EF4-FFF2-40B4-BE49-F238E27FC236}">
                <a16:creationId xmlns:a16="http://schemas.microsoft.com/office/drawing/2014/main" xmlns="" id="{E5D8562E-E6F1-449B-909C-98426BA86B36}"/>
              </a:ext>
            </a:extLst>
          </p:cNvPr>
          <p:cNvSpPr>
            <a:spLocks noGrp="1"/>
          </p:cNvSpPr>
          <p:nvPr>
            <p:ph type="dt" sz="half" idx="10"/>
          </p:nvPr>
        </p:nvSpPr>
        <p:spPr/>
        <p:txBody>
          <a:bodyPr/>
          <a:lstStyle/>
          <a:p>
            <a:fld id="{DECF21A4-E71B-4D3A-AF45-E989C23A7BB1}" type="datetimeFigureOut">
              <a:rPr lang="en-US" smtClean="0"/>
              <a:pPr/>
              <a:t>1/19/2024</a:t>
            </a:fld>
            <a:endParaRPr lang="en-US" dirty="0"/>
          </a:p>
        </p:txBody>
      </p:sp>
      <p:sp>
        <p:nvSpPr>
          <p:cNvPr id="6" name="Footer Placeholder 5">
            <a:extLst>
              <a:ext uri="{FF2B5EF4-FFF2-40B4-BE49-F238E27FC236}">
                <a16:creationId xmlns:a16="http://schemas.microsoft.com/office/drawing/2014/main" xmlns="" id="{7EB47A9A-FB08-407B-A73A-0AC513F0FD5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xmlns="" id="{4BFF841F-796A-4FE6-B5E0-C8A4986793EE}"/>
              </a:ext>
            </a:extLst>
          </p:cNvPr>
          <p:cNvSpPr>
            <a:spLocks noGrp="1"/>
          </p:cNvSpPr>
          <p:nvPr>
            <p:ph type="sldNum" sz="quarter" idx="12"/>
          </p:nvPr>
        </p:nvSpPr>
        <p:spPr/>
        <p:txBody>
          <a:bodyPr/>
          <a:lstStyle/>
          <a:p>
            <a:fld id="{A6AF1B4E-90EC-4A51-B6E5-B702C054ECB0}" type="slidenum">
              <a:rPr lang="en-US" smtClean="0"/>
              <a:pPr/>
              <a:t>‹#›</a:t>
            </a:fld>
            <a:endParaRPr lang="en-US" dirty="0"/>
          </a:p>
        </p:txBody>
      </p:sp>
    </p:spTree>
    <p:extLst>
      <p:ext uri="{BB962C8B-B14F-4D97-AF65-F5344CB8AC3E}">
        <p14:creationId xmlns:p14="http://schemas.microsoft.com/office/powerpoint/2010/main" xmlns="" val="1089849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CAD474D-6779-4C23-BD3C-82F5DC3E3E2F}"/>
              </a:ext>
            </a:extLst>
          </p:cNvPr>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en-US"/>
          </a:p>
        </p:txBody>
      </p:sp>
      <p:sp>
        <p:nvSpPr>
          <p:cNvPr id="3" name="Picture Placeholder 2">
            <a:extLst>
              <a:ext uri="{FF2B5EF4-FFF2-40B4-BE49-F238E27FC236}">
                <a16:creationId xmlns:a16="http://schemas.microsoft.com/office/drawing/2014/main" xmlns="" id="{0A21096C-E430-49C7-A801-21C0BD95DC4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a:extLst>
              <a:ext uri="{FF2B5EF4-FFF2-40B4-BE49-F238E27FC236}">
                <a16:creationId xmlns:a16="http://schemas.microsoft.com/office/drawing/2014/main" xmlns="" id="{0024828F-334F-4A50-850D-10684F24527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a:extLst>
              <a:ext uri="{FF2B5EF4-FFF2-40B4-BE49-F238E27FC236}">
                <a16:creationId xmlns:a16="http://schemas.microsoft.com/office/drawing/2014/main" xmlns="" id="{533293F4-2B70-4BB5-A982-219E4133E251}"/>
              </a:ext>
            </a:extLst>
          </p:cNvPr>
          <p:cNvSpPr>
            <a:spLocks noGrp="1"/>
          </p:cNvSpPr>
          <p:nvPr>
            <p:ph type="dt" sz="half" idx="10"/>
          </p:nvPr>
        </p:nvSpPr>
        <p:spPr/>
        <p:txBody>
          <a:bodyPr/>
          <a:lstStyle/>
          <a:p>
            <a:fld id="{DECF21A4-E71B-4D3A-AF45-E989C23A7BB1}" type="datetimeFigureOut">
              <a:rPr lang="en-US" smtClean="0"/>
              <a:pPr/>
              <a:t>1/19/2024</a:t>
            </a:fld>
            <a:endParaRPr lang="en-US" dirty="0"/>
          </a:p>
        </p:txBody>
      </p:sp>
      <p:sp>
        <p:nvSpPr>
          <p:cNvPr id="6" name="Footer Placeholder 5">
            <a:extLst>
              <a:ext uri="{FF2B5EF4-FFF2-40B4-BE49-F238E27FC236}">
                <a16:creationId xmlns:a16="http://schemas.microsoft.com/office/drawing/2014/main" xmlns="" id="{C4F9A86F-B378-4759-B50E-2E0BFAE62463}"/>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xmlns="" id="{B0A95BDC-FC58-4638-AA59-A3DA9931FD3D}"/>
              </a:ext>
            </a:extLst>
          </p:cNvPr>
          <p:cNvSpPr>
            <a:spLocks noGrp="1"/>
          </p:cNvSpPr>
          <p:nvPr>
            <p:ph type="sldNum" sz="quarter" idx="12"/>
          </p:nvPr>
        </p:nvSpPr>
        <p:spPr/>
        <p:txBody>
          <a:bodyPr/>
          <a:lstStyle/>
          <a:p>
            <a:fld id="{A6AF1B4E-90EC-4A51-B6E5-B702C054ECB0}" type="slidenum">
              <a:rPr lang="en-US" smtClean="0"/>
              <a:pPr/>
              <a:t>‹#›</a:t>
            </a:fld>
            <a:endParaRPr lang="en-US" dirty="0"/>
          </a:p>
        </p:txBody>
      </p:sp>
    </p:spTree>
    <p:extLst>
      <p:ext uri="{BB962C8B-B14F-4D97-AF65-F5344CB8AC3E}">
        <p14:creationId xmlns:p14="http://schemas.microsoft.com/office/powerpoint/2010/main" xmlns="" val="17908331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6D80BC3B-525F-4038-9330-0729879F918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en-US"/>
          </a:p>
        </p:txBody>
      </p:sp>
      <p:sp>
        <p:nvSpPr>
          <p:cNvPr id="3" name="Text Placeholder 2">
            <a:extLst>
              <a:ext uri="{FF2B5EF4-FFF2-40B4-BE49-F238E27FC236}">
                <a16:creationId xmlns:a16="http://schemas.microsoft.com/office/drawing/2014/main" xmlns="" id="{99629186-93D7-46FA-AE02-36D9426043A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21BF1CEB-0530-4996-BAEF-2E6A04DAD60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CF21A4-E71B-4D3A-AF45-E989C23A7BB1}" type="datetimeFigureOut">
              <a:rPr lang="en-US" smtClean="0"/>
              <a:pPr/>
              <a:t>1/19/2024</a:t>
            </a:fld>
            <a:endParaRPr lang="en-US" dirty="0"/>
          </a:p>
        </p:txBody>
      </p:sp>
      <p:sp>
        <p:nvSpPr>
          <p:cNvPr id="5" name="Footer Placeholder 4">
            <a:extLst>
              <a:ext uri="{FF2B5EF4-FFF2-40B4-BE49-F238E27FC236}">
                <a16:creationId xmlns:a16="http://schemas.microsoft.com/office/drawing/2014/main" xmlns="" id="{C8DCFF3D-7353-4B4D-9E75-FA835E06E74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xmlns="" id="{F382C8D6-8B0B-4982-9EE4-AA823C69C32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AF1B4E-90EC-4A51-B6E5-B702C054ECB0}" type="slidenum">
              <a:rPr lang="en-US" smtClean="0"/>
              <a:pPr/>
              <a:t>‹#›</a:t>
            </a:fld>
            <a:endParaRPr lang="en-US" dirty="0"/>
          </a:p>
        </p:txBody>
      </p:sp>
    </p:spTree>
    <p:extLst>
      <p:ext uri="{BB962C8B-B14F-4D97-AF65-F5344CB8AC3E}">
        <p14:creationId xmlns:p14="http://schemas.microsoft.com/office/powerpoint/2010/main" xmlns="" val="40106040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1.png"/><Relationship Id="rId7" Type="http://schemas.openxmlformats.org/officeDocument/2006/relationships/image" Target="../media/image3.png"/><Relationship Id="rId2" Type="http://schemas.openxmlformats.org/officeDocument/2006/relationships/slideLayout" Target="../slideLayouts/slideLayout1.xml"/><Relationship Id="rId1" Type="http://schemas.openxmlformats.org/officeDocument/2006/relationships/audio" Target="file:///F:\&#1040;&#1082;&#1072;&#1076;&#1077;&#1084;&#1080;&#1103;%20&#1085;&#1077;&#1089;&#1082;&#1091;&#1095;&#1085;&#1099;&#1093;%20&#1085;&#1072;&#1091;&#1082;\&#1087;&#1077;&#1089;&#1085;&#1103;%20&#1091;&#1095;&#1080;&#1090;&#1100;&#1089;&#1103;%20&#1085;&#1072;&#1076;&#1086;%20&#1074;&#1077;&#1089;&#1077;&#1083;&#1086;.mp3" TargetMode="External"/><Relationship Id="rId6" Type="http://schemas.openxmlformats.org/officeDocument/2006/relationships/image" Target="../media/image4.svg"/><Relationship Id="rId11" Type="http://schemas.openxmlformats.org/officeDocument/2006/relationships/image" Target="../media/image5.png"/><Relationship Id="rId5" Type="http://schemas.openxmlformats.org/officeDocument/2006/relationships/image" Target="../media/image2.png"/><Relationship Id="rId10" Type="http://schemas.openxmlformats.org/officeDocument/2006/relationships/image" Target="../media/image8.svg"/><Relationship Id="rId4" Type="http://schemas.openxmlformats.org/officeDocument/2006/relationships/image" Target="../media/image2.svg"/><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hyperlink" Target="file:///F:\&#1040;&#1082;&#1072;&#1076;&#1077;&#1084;&#1080;&#1103;%20&#1085;&#1077;&#1089;&#1082;&#1091;&#1095;&#1085;&#1099;&#1093;%20&#1085;&#1072;&#1091;&#1082;\WhatsApp%20Video%202024-01-13%20at%2020.14.31.mp4" TargetMode="External"/><Relationship Id="rId3" Type="http://schemas.openxmlformats.org/officeDocument/2006/relationships/image" Target="../media/image4.png"/><Relationship Id="rId7" Type="http://schemas.openxmlformats.org/officeDocument/2006/relationships/slide" Target="slide2.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7.sv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slide" Target="slide2.xml"/><Relationship Id="rId5" Type="http://schemas.openxmlformats.org/officeDocument/2006/relationships/image" Target="../media/image13.svg"/></Relationships>
</file>

<file path=ppt/slides/_rels/slide12.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1.png"/><Relationship Id="rId7" Type="http://schemas.openxmlformats.org/officeDocument/2006/relationships/image" Target="../media/image3.png"/><Relationship Id="rId2" Type="http://schemas.openxmlformats.org/officeDocument/2006/relationships/slideLayout" Target="../slideLayouts/slideLayout1.xml"/><Relationship Id="rId1" Type="http://schemas.openxmlformats.org/officeDocument/2006/relationships/audio" Target="file:///F:\&#1040;&#1082;&#1072;&#1076;&#1077;&#1084;&#1080;&#1103;%20&#1085;&#1077;&#1089;&#1082;&#1091;&#1095;&#1085;&#1099;&#1093;%20&#1085;&#1072;&#1091;&#1082;\&#1087;&#1077;&#1089;&#1085;&#1103;%20&#1091;&#1095;&#1080;&#1090;&#1100;&#1089;&#1103;%20&#1085;&#1072;&#1076;&#1086;%20&#1074;&#1077;&#1089;&#1077;&#1083;&#1086;.mp3" TargetMode="External"/><Relationship Id="rId6" Type="http://schemas.openxmlformats.org/officeDocument/2006/relationships/image" Target="../media/image4.svg"/><Relationship Id="rId11" Type="http://schemas.openxmlformats.org/officeDocument/2006/relationships/image" Target="../media/image5.png"/><Relationship Id="rId5" Type="http://schemas.openxmlformats.org/officeDocument/2006/relationships/image" Target="../media/image2.png"/><Relationship Id="rId10" Type="http://schemas.openxmlformats.org/officeDocument/2006/relationships/image" Target="../media/image8.svg"/><Relationship Id="rId4" Type="http://schemas.openxmlformats.org/officeDocument/2006/relationships/image" Target="../media/image2.svg"/><Relationship Id="rId9" Type="http://schemas.openxmlformats.org/officeDocument/2006/relationships/image" Target="../media/image4.png"/></Relationships>
</file>

<file path=ppt/slides/_rels/slide2.xml.rels><?xml version="1.0" encoding="UTF-8" standalone="yes"?>
<Relationships xmlns="http://schemas.openxmlformats.org/package/2006/relationships"><Relationship Id="rId8" Type="http://schemas.openxmlformats.org/officeDocument/2006/relationships/slide" Target="slide10.xml"/><Relationship Id="rId3" Type="http://schemas.openxmlformats.org/officeDocument/2006/relationships/slide" Target="slide4.xml"/><Relationship Id="rId7"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7.xml"/><Relationship Id="rId11" Type="http://schemas.openxmlformats.org/officeDocument/2006/relationships/slide" Target="slide12.xml"/><Relationship Id="rId5" Type="http://schemas.openxmlformats.org/officeDocument/2006/relationships/slide" Target="slide6.xml"/><Relationship Id="rId10" Type="http://schemas.openxmlformats.org/officeDocument/2006/relationships/slide" Target="slide11.xml"/><Relationship Id="rId4" Type="http://schemas.openxmlformats.org/officeDocument/2006/relationships/slide" Target="slide5.xml"/><Relationship Id="rId9" Type="http://schemas.openxmlformats.org/officeDocument/2006/relationships/slide" Target="slide9.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slide" Target="slide2.xml"/><Relationship Id="rId5" Type="http://schemas.openxmlformats.org/officeDocument/2006/relationships/image" Target="../media/image13.svg"/></Relationships>
</file>

<file path=ppt/slides/_rels/slide4.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1.png"/><Relationship Id="rId7"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jpeg"/><Relationship Id="rId11" Type="http://schemas.openxmlformats.org/officeDocument/2006/relationships/slide" Target="slide2.xml"/><Relationship Id="rId5" Type="http://schemas.openxmlformats.org/officeDocument/2006/relationships/image" Target="../media/image13.svg"/><Relationship Id="rId10" Type="http://schemas.openxmlformats.org/officeDocument/2006/relationships/image" Target="../media/image10.jpeg"/><Relationship Id="rId9"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slide" Target="slide2.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7.sv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8.sv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2.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8.sv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slide" Target="slide2.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9.sv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slide" Target="slide2.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9.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561AC0E-7195-4ACF-AA0A-5E2923A987F7}"/>
              </a:ext>
            </a:extLst>
          </p:cNvPr>
          <p:cNvSpPr>
            <a:spLocks noGrp="1"/>
          </p:cNvSpPr>
          <p:nvPr>
            <p:ph type="ctrTitle"/>
          </p:nvPr>
        </p:nvSpPr>
        <p:spPr>
          <a:xfrm>
            <a:off x="4490112" y="4522156"/>
            <a:ext cx="7124133" cy="1363215"/>
          </a:xfrm>
        </p:spPr>
        <p:txBody>
          <a:bodyPr anchor="t">
            <a:noAutofit/>
          </a:bodyPr>
          <a:lstStyle/>
          <a:p>
            <a:pPr algn="l"/>
            <a:r>
              <a:rPr lang="ru-RU" sz="4800" dirty="0" smtClean="0">
                <a:effectLst>
                  <a:outerShdw blurRad="38100" dist="38100" dir="2700000" algn="tl">
                    <a:srgbClr val="000000">
                      <a:alpha val="43137"/>
                    </a:srgbClr>
                  </a:outerShdw>
                </a:effectLst>
                <a:latin typeface="Franklin Gothic Book" panose="020B0503020102020204" pitchFamily="34" charset="0"/>
                <a:cs typeface="Segoe UI" panose="020B0502040204020203" pitchFamily="34" charset="0"/>
              </a:rPr>
              <a:t>Академия нескучных наук</a:t>
            </a:r>
            <a:endParaRPr lang="en-US" sz="4800" dirty="0">
              <a:effectLst>
                <a:outerShdw blurRad="38100" dist="38100" dir="2700000" algn="tl">
                  <a:srgbClr val="000000">
                    <a:alpha val="43137"/>
                  </a:srgbClr>
                </a:outerShdw>
              </a:effectLst>
              <a:latin typeface="Franklin Gothic Book" panose="020B0503020102020204" pitchFamily="34" charset="0"/>
              <a:cs typeface="Segoe UI" panose="020B0502040204020203" pitchFamily="34" charset="0"/>
            </a:endParaRPr>
          </a:p>
        </p:txBody>
      </p:sp>
      <p:sp>
        <p:nvSpPr>
          <p:cNvPr id="3" name="Subtitle 2">
            <a:extLst>
              <a:ext uri="{FF2B5EF4-FFF2-40B4-BE49-F238E27FC236}">
                <a16:creationId xmlns:a16="http://schemas.microsoft.com/office/drawing/2014/main" xmlns="" id="{814253EE-4FA2-4843-BE27-C7D5B08FFB81}"/>
              </a:ext>
            </a:extLst>
          </p:cNvPr>
          <p:cNvSpPr>
            <a:spLocks noGrp="1"/>
          </p:cNvSpPr>
          <p:nvPr>
            <p:ph type="subTitle" idx="1"/>
          </p:nvPr>
        </p:nvSpPr>
        <p:spPr>
          <a:xfrm>
            <a:off x="4940899" y="5337490"/>
            <a:ext cx="5609219" cy="576738"/>
          </a:xfrm>
        </p:spPr>
        <p:txBody>
          <a:bodyPr anchor="b">
            <a:normAutofit/>
          </a:bodyPr>
          <a:lstStyle/>
          <a:p>
            <a:r>
              <a:rPr lang="ru-RU" sz="3200" dirty="0" smtClean="0">
                <a:latin typeface="Franklin Gothic Book" panose="020B0503020102020204" pitchFamily="34" charset="0"/>
              </a:rPr>
              <a:t>Интеллектуальная игра</a:t>
            </a:r>
            <a:endParaRPr lang="en-US" sz="3200" dirty="0">
              <a:latin typeface="Franklin Gothic Book" panose="020B0503020102020204" pitchFamily="34" charset="0"/>
            </a:endParaRPr>
          </a:p>
        </p:txBody>
      </p:sp>
      <p:sp>
        <p:nvSpPr>
          <p:cNvPr id="29" name="Freeform: Shape 28">
            <a:extLst>
              <a:ext uri="{FF2B5EF4-FFF2-40B4-BE49-F238E27FC236}">
                <a16:creationId xmlns:a16="http://schemas.microsoft.com/office/drawing/2014/main" xmlns="" id="{F6E384F5-137A-40B1-97F0-694CC6ECD59C}"/>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2122218"/>
            <a:ext cx="3730752" cy="4735782"/>
          </a:xfrm>
          <a:custGeom>
            <a:avLst/>
            <a:gdLst>
              <a:gd name="connsiteX0" fmla="*/ 640080 w 3730752"/>
              <a:gd name="connsiteY0" fmla="*/ 0 h 4735782"/>
              <a:gd name="connsiteX1" fmla="*/ 3730752 w 3730752"/>
              <a:gd name="connsiteY1" fmla="*/ 3090672 h 4735782"/>
              <a:gd name="connsiteX2" fmla="*/ 3357725 w 3730752"/>
              <a:gd name="connsiteY2" fmla="*/ 4563870 h 4735782"/>
              <a:gd name="connsiteX3" fmla="*/ 3253285 w 3730752"/>
              <a:gd name="connsiteY3" fmla="*/ 4735782 h 4735782"/>
              <a:gd name="connsiteX4" fmla="*/ 0 w 3730752"/>
              <a:gd name="connsiteY4" fmla="*/ 4735782 h 4735782"/>
              <a:gd name="connsiteX5" fmla="*/ 0 w 3730752"/>
              <a:gd name="connsiteY5" fmla="*/ 67215 h 4735782"/>
              <a:gd name="connsiteX6" fmla="*/ 17202 w 3730752"/>
              <a:gd name="connsiteY6" fmla="*/ 62792 h 4735782"/>
              <a:gd name="connsiteX7" fmla="*/ 640080 w 3730752"/>
              <a:gd name="connsiteY7" fmla="*/ 0 h 4735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30752" h="4735782">
                <a:moveTo>
                  <a:pt x="640080" y="0"/>
                </a:moveTo>
                <a:cubicBezTo>
                  <a:pt x="2347011" y="0"/>
                  <a:pt x="3730752" y="1383741"/>
                  <a:pt x="3730752" y="3090672"/>
                </a:cubicBezTo>
                <a:cubicBezTo>
                  <a:pt x="3730752" y="3624088"/>
                  <a:pt x="3595621" y="4125943"/>
                  <a:pt x="3357725" y="4563870"/>
                </a:cubicBezTo>
                <a:lnTo>
                  <a:pt x="3253285" y="4735782"/>
                </a:lnTo>
                <a:lnTo>
                  <a:pt x="0" y="4735782"/>
                </a:lnTo>
                <a:lnTo>
                  <a:pt x="0" y="67215"/>
                </a:lnTo>
                <a:lnTo>
                  <a:pt x="17202" y="62792"/>
                </a:lnTo>
                <a:cubicBezTo>
                  <a:pt x="218397" y="21621"/>
                  <a:pt x="426714" y="0"/>
                  <a:pt x="640080"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1" name="Freeform: Shape 30">
            <a:extLst>
              <a:ext uri="{FF2B5EF4-FFF2-40B4-BE49-F238E27FC236}">
                <a16:creationId xmlns:a16="http://schemas.microsoft.com/office/drawing/2014/main" xmlns="" id="{EBA87361-6D30-46E4-834B-719CF59055EA}"/>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2288332"/>
            <a:ext cx="3564638" cy="4569668"/>
          </a:xfrm>
          <a:custGeom>
            <a:avLst/>
            <a:gdLst>
              <a:gd name="connsiteX0" fmla="*/ 640080 w 3564638"/>
              <a:gd name="connsiteY0" fmla="*/ 0 h 4569668"/>
              <a:gd name="connsiteX1" fmla="*/ 3564638 w 3564638"/>
              <a:gd name="connsiteY1" fmla="*/ 2924558 h 4569668"/>
              <a:gd name="connsiteX2" fmla="*/ 3065170 w 3564638"/>
              <a:gd name="connsiteY2" fmla="*/ 4559707 h 4569668"/>
              <a:gd name="connsiteX3" fmla="*/ 3057720 w 3564638"/>
              <a:gd name="connsiteY3" fmla="*/ 4569668 h 4569668"/>
              <a:gd name="connsiteX4" fmla="*/ 0 w 3564638"/>
              <a:gd name="connsiteY4" fmla="*/ 4569668 h 4569668"/>
              <a:gd name="connsiteX5" fmla="*/ 0 w 3564638"/>
              <a:gd name="connsiteY5" fmla="*/ 72448 h 4569668"/>
              <a:gd name="connsiteX6" fmla="*/ 50679 w 3564638"/>
              <a:gd name="connsiteY6" fmla="*/ 59417 h 4569668"/>
              <a:gd name="connsiteX7" fmla="*/ 640080 w 3564638"/>
              <a:gd name="connsiteY7" fmla="*/ 0 h 456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64638" h="4569668">
                <a:moveTo>
                  <a:pt x="640080" y="0"/>
                </a:moveTo>
                <a:cubicBezTo>
                  <a:pt x="2255269" y="0"/>
                  <a:pt x="3564638" y="1309369"/>
                  <a:pt x="3564638" y="2924558"/>
                </a:cubicBezTo>
                <a:cubicBezTo>
                  <a:pt x="3564638" y="3530254"/>
                  <a:pt x="3380508" y="4092944"/>
                  <a:pt x="3065170" y="4559707"/>
                </a:cubicBezTo>
                <a:lnTo>
                  <a:pt x="3057720" y="4569668"/>
                </a:lnTo>
                <a:lnTo>
                  <a:pt x="0" y="4569668"/>
                </a:lnTo>
                <a:lnTo>
                  <a:pt x="0" y="72448"/>
                </a:lnTo>
                <a:lnTo>
                  <a:pt x="50679" y="59417"/>
                </a:lnTo>
                <a:cubicBezTo>
                  <a:pt x="241061" y="20459"/>
                  <a:pt x="438181" y="0"/>
                  <a:pt x="640080"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3" name="Freeform: Shape 32">
            <a:extLst>
              <a:ext uri="{FF2B5EF4-FFF2-40B4-BE49-F238E27FC236}">
                <a16:creationId xmlns:a16="http://schemas.microsoft.com/office/drawing/2014/main" xmlns="" id="{9DBC4630-03DA-474F-BBCB-BA3AE6B317A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081982" y="-4332"/>
            <a:ext cx="4242816" cy="2454158"/>
          </a:xfrm>
          <a:custGeom>
            <a:avLst/>
            <a:gdLst>
              <a:gd name="connsiteX0" fmla="*/ 28633 w 4242816"/>
              <a:gd name="connsiteY0" fmla="*/ 0 h 2454158"/>
              <a:gd name="connsiteX1" fmla="*/ 4214183 w 4242816"/>
              <a:gd name="connsiteY1" fmla="*/ 0 h 2454158"/>
              <a:gd name="connsiteX2" fmla="*/ 4231864 w 4242816"/>
              <a:gd name="connsiteY2" fmla="*/ 115848 h 2454158"/>
              <a:gd name="connsiteX3" fmla="*/ 4242816 w 4242816"/>
              <a:gd name="connsiteY3" fmla="*/ 332750 h 2454158"/>
              <a:gd name="connsiteX4" fmla="*/ 2121408 w 4242816"/>
              <a:gd name="connsiteY4" fmla="*/ 2454158 h 2454158"/>
              <a:gd name="connsiteX5" fmla="*/ 0 w 4242816"/>
              <a:gd name="connsiteY5" fmla="*/ 332750 h 2454158"/>
              <a:gd name="connsiteX6" fmla="*/ 10953 w 4242816"/>
              <a:gd name="connsiteY6" fmla="*/ 115848 h 2454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42816" h="2454158">
                <a:moveTo>
                  <a:pt x="28633" y="0"/>
                </a:moveTo>
                <a:lnTo>
                  <a:pt x="4214183" y="0"/>
                </a:lnTo>
                <a:lnTo>
                  <a:pt x="4231864" y="115848"/>
                </a:lnTo>
                <a:cubicBezTo>
                  <a:pt x="4239106" y="187164"/>
                  <a:pt x="4242816" y="259524"/>
                  <a:pt x="4242816" y="332750"/>
                </a:cubicBezTo>
                <a:cubicBezTo>
                  <a:pt x="4242816" y="1504371"/>
                  <a:pt x="3293029" y="2454158"/>
                  <a:pt x="2121408" y="2454158"/>
                </a:cubicBezTo>
                <a:cubicBezTo>
                  <a:pt x="949787" y="2454158"/>
                  <a:pt x="0" y="1504371"/>
                  <a:pt x="0" y="332750"/>
                </a:cubicBezTo>
                <a:cubicBezTo>
                  <a:pt x="0" y="259524"/>
                  <a:pt x="3710" y="187164"/>
                  <a:pt x="10953" y="115848"/>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5" name="Freeform: Shape 34">
            <a:extLst>
              <a:ext uri="{FF2B5EF4-FFF2-40B4-BE49-F238E27FC236}">
                <a16:creationId xmlns:a16="http://schemas.microsoft.com/office/drawing/2014/main" xmlns="" id="{D89DB1C0-FEEC-4CB6-88B2-F9C5562E09D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246574" y="0"/>
            <a:ext cx="3913632" cy="2285234"/>
          </a:xfrm>
          <a:custGeom>
            <a:avLst/>
            <a:gdLst>
              <a:gd name="connsiteX0" fmla="*/ 29691 w 3913632"/>
              <a:gd name="connsiteY0" fmla="*/ 0 h 2285234"/>
              <a:gd name="connsiteX1" fmla="*/ 3883942 w 3913632"/>
              <a:gd name="connsiteY1" fmla="*/ 0 h 2285234"/>
              <a:gd name="connsiteX2" fmla="*/ 3903529 w 3913632"/>
              <a:gd name="connsiteY2" fmla="*/ 128345 h 2285234"/>
              <a:gd name="connsiteX3" fmla="*/ 3913632 w 3913632"/>
              <a:gd name="connsiteY3" fmla="*/ 328418 h 2285234"/>
              <a:gd name="connsiteX4" fmla="*/ 1956816 w 3913632"/>
              <a:gd name="connsiteY4" fmla="*/ 2285234 h 2285234"/>
              <a:gd name="connsiteX5" fmla="*/ 0 w 3913632"/>
              <a:gd name="connsiteY5" fmla="*/ 328418 h 2285234"/>
              <a:gd name="connsiteX6" fmla="*/ 10103 w 3913632"/>
              <a:gd name="connsiteY6" fmla="*/ 128345 h 2285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13632" h="2285234">
                <a:moveTo>
                  <a:pt x="29691" y="0"/>
                </a:moveTo>
                <a:lnTo>
                  <a:pt x="3883942" y="0"/>
                </a:lnTo>
                <a:lnTo>
                  <a:pt x="3903529" y="128345"/>
                </a:lnTo>
                <a:cubicBezTo>
                  <a:pt x="3910210" y="194127"/>
                  <a:pt x="3913632" y="260873"/>
                  <a:pt x="3913632" y="328418"/>
                </a:cubicBezTo>
                <a:cubicBezTo>
                  <a:pt x="3913632" y="1409138"/>
                  <a:pt x="3037536" y="2285234"/>
                  <a:pt x="1956816" y="2285234"/>
                </a:cubicBezTo>
                <a:cubicBezTo>
                  <a:pt x="876096" y="2285234"/>
                  <a:pt x="0" y="1409138"/>
                  <a:pt x="0" y="328418"/>
                </a:cubicBezTo>
                <a:cubicBezTo>
                  <a:pt x="0" y="260873"/>
                  <a:pt x="3422" y="194127"/>
                  <a:pt x="10103" y="128345"/>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9" name="Graphic 8" descr="Open Book">
            <a:extLst>
              <a:ext uri="{FF2B5EF4-FFF2-40B4-BE49-F238E27FC236}">
                <a16:creationId xmlns:a16="http://schemas.microsoft.com/office/drawing/2014/main" xmlns="" id="{93E427C7-0218-4592-82DA-2431E4BF8756}"/>
              </a:ext>
            </a:extLst>
          </p:cNvPr>
          <p:cNvPicPr>
            <a:picLocks noChangeAspect="1"/>
          </p:cNvPicPr>
          <p:nvPr/>
        </p:nvPicPr>
        <p:blipFill>
          <a:blip r:embed="rId3" cstate="print">
            <a:extLst>
              <a:ext uri="{28A0092B-C50C-407E-A947-70E740481C1C}">
                <a14:useLocalDpi xmlns:a14="http://schemas.microsoft.com/office/drawing/2010/main" xmlns="" val="0"/>
              </a:ext>
              <a:ext uri="{96DAC541-7B7A-43D3-8B79-37D633B846F1}">
                <asvg:svgBlip xmlns:asvg="http://schemas.microsoft.com/office/drawing/2016/SVG/main" xmlns="" r:embed="rId4"/>
              </a:ext>
            </a:extLst>
          </a:blip>
          <a:stretch>
            <a:fillRect/>
          </a:stretch>
        </p:blipFill>
        <p:spPr>
          <a:xfrm>
            <a:off x="2385250" y="164573"/>
            <a:ext cx="1636279" cy="1636279"/>
          </a:xfrm>
          <a:prstGeom prst="rect">
            <a:avLst/>
          </a:prstGeom>
        </p:spPr>
      </p:pic>
      <p:sp>
        <p:nvSpPr>
          <p:cNvPr id="37" name="Oval 36">
            <a:extLst>
              <a:ext uri="{FF2B5EF4-FFF2-40B4-BE49-F238E27FC236}">
                <a16:creationId xmlns:a16="http://schemas.microsoft.com/office/drawing/2014/main" xmlns="" id="{78418A25-6EAC-4140-BFE6-284E1925B5EE}"/>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5303117" y="615908"/>
            <a:ext cx="3182112" cy="3182112"/>
          </a:xfrm>
          <a:prstGeom prst="ellips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9" name="Oval 38">
            <a:extLst>
              <a:ext uri="{FF2B5EF4-FFF2-40B4-BE49-F238E27FC236}">
                <a16:creationId xmlns:a16="http://schemas.microsoft.com/office/drawing/2014/main" xmlns="" id="{08163D1C-ED91-4D5F-A33B-CF1256B270D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5467709" y="780500"/>
            <a:ext cx="2852928" cy="285292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 name="Graphic 4" descr="Chat">
            <a:extLst>
              <a:ext uri="{FF2B5EF4-FFF2-40B4-BE49-F238E27FC236}">
                <a16:creationId xmlns:a16="http://schemas.microsoft.com/office/drawing/2014/main" xmlns="" id="{EB71843F-0A0B-4317-B205-4B0A0B97C0FD}"/>
              </a:ext>
            </a:extLst>
          </p:cNvPr>
          <p:cNvPicPr>
            <a:picLocks noChangeAspect="1"/>
          </p:cNvPicPr>
          <p:nvPr/>
        </p:nvPicPr>
        <p:blipFill>
          <a:blip r:embed="rId5" cstate="print">
            <a:extLst>
              <a:ext uri="{28A0092B-C50C-407E-A947-70E740481C1C}">
                <a14:useLocalDpi xmlns:a14="http://schemas.microsoft.com/office/drawing/2010/main" xmlns="" val="0"/>
              </a:ext>
              <a:ext uri="{96DAC541-7B7A-43D3-8B79-37D633B846F1}">
                <asvg:svgBlip xmlns:asvg="http://schemas.microsoft.com/office/drawing/2016/SVG/main" xmlns="" r:embed="rId6"/>
              </a:ext>
            </a:extLst>
          </a:blip>
          <a:stretch>
            <a:fillRect/>
          </a:stretch>
        </p:blipFill>
        <p:spPr>
          <a:xfrm>
            <a:off x="5980302" y="1293093"/>
            <a:ext cx="1827742" cy="1827742"/>
          </a:xfrm>
          <a:prstGeom prst="rect">
            <a:avLst/>
          </a:prstGeom>
        </p:spPr>
      </p:pic>
      <p:pic>
        <p:nvPicPr>
          <p:cNvPr id="7" name="Graphic 6" descr="Blackboard">
            <a:extLst>
              <a:ext uri="{FF2B5EF4-FFF2-40B4-BE49-F238E27FC236}">
                <a16:creationId xmlns:a16="http://schemas.microsoft.com/office/drawing/2014/main" xmlns="" id="{2696A1A4-8E43-47F6-A6DC-A9ADAB053D8B}"/>
              </a:ext>
            </a:extLst>
          </p:cNvPr>
          <p:cNvPicPr>
            <a:picLocks noChangeAspect="1"/>
          </p:cNvPicPr>
          <p:nvPr/>
        </p:nvPicPr>
        <p:blipFill>
          <a:blip r:embed="rId7" cstate="print">
            <a:extLst>
              <a:ext uri="{28A0092B-C50C-407E-A947-70E740481C1C}">
                <a14:useLocalDpi xmlns:a14="http://schemas.microsoft.com/office/drawing/2010/main" xmlns="" val="0"/>
              </a:ext>
              <a:ext uri="{96DAC541-7B7A-43D3-8B79-37D633B846F1}">
                <asvg:svgBlip xmlns:asvg="http://schemas.microsoft.com/office/drawing/2016/SVG/main" xmlns="" r:embed="rId8"/>
              </a:ext>
            </a:extLst>
          </a:blip>
          <a:stretch>
            <a:fillRect/>
          </a:stretch>
        </p:blipFill>
        <p:spPr>
          <a:xfrm>
            <a:off x="130924" y="3621724"/>
            <a:ext cx="2594886" cy="2594886"/>
          </a:xfrm>
          <a:prstGeom prst="rect">
            <a:avLst/>
          </a:prstGeom>
        </p:spPr>
      </p:pic>
      <p:sp>
        <p:nvSpPr>
          <p:cNvPr id="41" name="Freeform: Shape 40">
            <a:extLst>
              <a:ext uri="{FF2B5EF4-FFF2-40B4-BE49-F238E27FC236}">
                <a16:creationId xmlns:a16="http://schemas.microsoft.com/office/drawing/2014/main" xmlns="" id="{31103AB2-C090-458F-B752-294F23AFA8AD}"/>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752568" y="-4331"/>
            <a:ext cx="3439432" cy="3785157"/>
          </a:xfrm>
          <a:custGeom>
            <a:avLst/>
            <a:gdLst>
              <a:gd name="connsiteX0" fmla="*/ 198262 w 3439432"/>
              <a:gd name="connsiteY0" fmla="*/ 0 h 3785157"/>
              <a:gd name="connsiteX1" fmla="*/ 3439432 w 3439432"/>
              <a:gd name="connsiteY1" fmla="*/ 0 h 3785157"/>
              <a:gd name="connsiteX2" fmla="*/ 3439432 w 3439432"/>
              <a:gd name="connsiteY2" fmla="*/ 3697836 h 3785157"/>
              <a:gd name="connsiteX3" fmla="*/ 3318024 w 3439432"/>
              <a:gd name="connsiteY3" fmla="*/ 3729054 h 3785157"/>
              <a:gd name="connsiteX4" fmla="*/ 2761488 w 3439432"/>
              <a:gd name="connsiteY4" fmla="*/ 3785157 h 3785157"/>
              <a:gd name="connsiteX5" fmla="*/ 0 w 3439432"/>
              <a:gd name="connsiteY5" fmla="*/ 1023669 h 3785157"/>
              <a:gd name="connsiteX6" fmla="*/ 124151 w 3439432"/>
              <a:gd name="connsiteY6" fmla="*/ 202487 h 3785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39432" h="3785157">
                <a:moveTo>
                  <a:pt x="198262" y="0"/>
                </a:moveTo>
                <a:lnTo>
                  <a:pt x="3439432" y="0"/>
                </a:lnTo>
                <a:lnTo>
                  <a:pt x="3439432" y="3697836"/>
                </a:lnTo>
                <a:lnTo>
                  <a:pt x="3318024" y="3729054"/>
                </a:lnTo>
                <a:cubicBezTo>
                  <a:pt x="3138258" y="3765839"/>
                  <a:pt x="2952129" y="3785157"/>
                  <a:pt x="2761488" y="3785157"/>
                </a:cubicBezTo>
                <a:cubicBezTo>
                  <a:pt x="1236360" y="3785157"/>
                  <a:pt x="0" y="2548797"/>
                  <a:pt x="0" y="1023669"/>
                </a:cubicBezTo>
                <a:cubicBezTo>
                  <a:pt x="0" y="737708"/>
                  <a:pt x="43466" y="461898"/>
                  <a:pt x="124151" y="202487"/>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3" name="Freeform: Shape 42">
            <a:extLst>
              <a:ext uri="{FF2B5EF4-FFF2-40B4-BE49-F238E27FC236}">
                <a16:creationId xmlns:a16="http://schemas.microsoft.com/office/drawing/2014/main" xmlns="" id="{83D471F3-782A-4BA1-9CAB-FF5CDF0A75E0}"/>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918761" y="-4332"/>
            <a:ext cx="3273238" cy="3618965"/>
          </a:xfrm>
          <a:custGeom>
            <a:avLst/>
            <a:gdLst>
              <a:gd name="connsiteX0" fmla="*/ 210437 w 3273238"/>
              <a:gd name="connsiteY0" fmla="*/ 0 h 3618965"/>
              <a:gd name="connsiteX1" fmla="*/ 3273238 w 3273238"/>
              <a:gd name="connsiteY1" fmla="*/ 0 h 3618965"/>
              <a:gd name="connsiteX2" fmla="*/ 3273238 w 3273238"/>
              <a:gd name="connsiteY2" fmla="*/ 3526409 h 3618965"/>
              <a:gd name="connsiteX3" fmla="*/ 3118338 w 3273238"/>
              <a:gd name="connsiteY3" fmla="*/ 3566238 h 3618965"/>
              <a:gd name="connsiteX4" fmla="*/ 2595295 w 3273238"/>
              <a:gd name="connsiteY4" fmla="*/ 3618965 h 3618965"/>
              <a:gd name="connsiteX5" fmla="*/ 0 w 3273238"/>
              <a:gd name="connsiteY5" fmla="*/ 1023670 h 3618965"/>
              <a:gd name="connsiteX6" fmla="*/ 203951 w 3273238"/>
              <a:gd name="connsiteY6" fmla="*/ 13464 h 3618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3238" h="3618965">
                <a:moveTo>
                  <a:pt x="210437" y="0"/>
                </a:moveTo>
                <a:lnTo>
                  <a:pt x="3273238" y="0"/>
                </a:lnTo>
                <a:lnTo>
                  <a:pt x="3273238" y="3526409"/>
                </a:lnTo>
                <a:lnTo>
                  <a:pt x="3118338" y="3566238"/>
                </a:lnTo>
                <a:cubicBezTo>
                  <a:pt x="2949390" y="3600810"/>
                  <a:pt x="2774463" y="3618965"/>
                  <a:pt x="2595295" y="3618965"/>
                </a:cubicBezTo>
                <a:cubicBezTo>
                  <a:pt x="1161953" y="3618965"/>
                  <a:pt x="0" y="2457012"/>
                  <a:pt x="0" y="1023670"/>
                </a:cubicBezTo>
                <a:cubicBezTo>
                  <a:pt x="0" y="665335"/>
                  <a:pt x="72622" y="323961"/>
                  <a:pt x="203951" y="1346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1" name="Graphic 10" descr="Books on Shelf">
            <a:extLst>
              <a:ext uri="{FF2B5EF4-FFF2-40B4-BE49-F238E27FC236}">
                <a16:creationId xmlns:a16="http://schemas.microsoft.com/office/drawing/2014/main" xmlns="" id="{18A239E6-97C0-4A74-8E7A-C9FD39A8C92C}"/>
              </a:ext>
            </a:extLst>
          </p:cNvPr>
          <p:cNvPicPr>
            <a:picLocks noChangeAspect="1"/>
          </p:cNvPicPr>
          <p:nvPr/>
        </p:nvPicPr>
        <p:blipFill>
          <a:blip r:embed="rId9" cstate="print">
            <a:extLst>
              <a:ext uri="{28A0092B-C50C-407E-A947-70E740481C1C}">
                <a14:useLocalDpi xmlns:a14="http://schemas.microsoft.com/office/drawing/2010/main" xmlns="" val="0"/>
              </a:ext>
              <a:ext uri="{96DAC541-7B7A-43D3-8B79-37D633B846F1}">
                <asvg:svgBlip xmlns:asvg="http://schemas.microsoft.com/office/drawing/2016/SVG/main" xmlns="" r:embed="rId10"/>
              </a:ext>
            </a:extLst>
          </a:blip>
          <a:stretch>
            <a:fillRect/>
          </a:stretch>
        </p:blipFill>
        <p:spPr>
          <a:xfrm>
            <a:off x="9725024" y="327889"/>
            <a:ext cx="2260711" cy="2260711"/>
          </a:xfrm>
          <a:prstGeom prst="rect">
            <a:avLst/>
          </a:prstGeom>
        </p:spPr>
      </p:pic>
      <p:pic>
        <p:nvPicPr>
          <p:cNvPr id="16" name="песня учиться надо весело.mp3">
            <a:hlinkClick r:id="" action="ppaction://media"/>
          </p:cNvPr>
          <p:cNvPicPr>
            <a:picLocks noRot="1" noChangeAspect="1"/>
          </p:cNvPicPr>
          <p:nvPr>
            <a:audioFile r:link="rId1"/>
          </p:nvPr>
        </p:nvPicPr>
        <p:blipFill>
          <a:blip r:embed="rId11" cstate="print"/>
          <a:stretch>
            <a:fillRect/>
          </a:stretch>
        </p:blipFill>
        <p:spPr>
          <a:xfrm>
            <a:off x="11498239" y="6292755"/>
            <a:ext cx="304800" cy="304800"/>
          </a:xfrm>
          <a:prstGeom prst="rect">
            <a:avLst/>
          </a:prstGeom>
        </p:spPr>
      </p:pic>
    </p:spTree>
    <p:extLst>
      <p:ext uri="{BB962C8B-B14F-4D97-AF65-F5344CB8AC3E}">
        <p14:creationId xmlns:p14="http://schemas.microsoft.com/office/powerpoint/2010/main" xmlns="" val="322398974"/>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155"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rgbClr val="FF99FF"/>
            </a:gs>
            <a:gs pos="50000">
              <a:schemeClr val="accent1">
                <a:tint val="44500"/>
                <a:satMod val="160000"/>
              </a:schemeClr>
            </a:gs>
            <a:gs pos="100000">
              <a:schemeClr val="accent1">
                <a:tint val="23500"/>
                <a:satMod val="160000"/>
              </a:schemeClr>
            </a:gs>
          </a:gsLst>
          <a:path path="rect">
            <a:fillToRect l="50000" t="50000" r="50000" b="50000"/>
          </a:path>
        </a:gra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xmlns="" id="{984A409A-26BF-476C-858A-CFA0EBFAB6FC}"/>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a:blip r:embed="rId3" cstate="print">
            <a:alphaModFix amt="15000"/>
            <a:extLst>
              <a:ext uri="{28A0092B-C50C-407E-A947-70E740481C1C}">
                <a14:useLocalDpi xmlns:a14="http://schemas.microsoft.com/office/drawing/2010/main" xmlns="" val="0"/>
              </a:ext>
              <a:ext uri="{96DAC541-7B7A-43D3-8B79-37D633B846F1}">
                <asvg:svgBlip xmlns:asvg="http://schemas.microsoft.com/office/drawing/2016/SVG/main" xmlns="" r:embed="rId5"/>
              </a:ext>
            </a:extLst>
          </a:blip>
          <a:stretch>
            <a:fillRect/>
          </a:stretch>
        </p:blipFill>
        <p:spPr>
          <a:xfrm>
            <a:off x="6641431" y="816337"/>
            <a:ext cx="5225327" cy="5225327"/>
          </a:xfrm>
          <a:prstGeom prst="rect">
            <a:avLst/>
          </a:prstGeom>
        </p:spPr>
      </p:pic>
      <p:sp>
        <p:nvSpPr>
          <p:cNvPr id="6" name="Заголовок 5"/>
          <p:cNvSpPr>
            <a:spLocks noGrp="1"/>
          </p:cNvSpPr>
          <p:nvPr>
            <p:ph type="title"/>
          </p:nvPr>
        </p:nvSpPr>
        <p:spPr>
          <a:xfrm>
            <a:off x="824552" y="736979"/>
            <a:ext cx="10515600" cy="1323833"/>
          </a:xfrm>
        </p:spPr>
        <p:txBody>
          <a:bodyPr>
            <a:normAutofit/>
          </a:bodyPr>
          <a:lstStyle/>
          <a:p>
            <a:pPr algn="ctr"/>
            <a:r>
              <a:rPr lang="ru-RU" dirty="0" smtClean="0">
                <a:effectLst>
                  <a:outerShdw blurRad="38100" dist="38100" dir="2700000" algn="tl">
                    <a:srgbClr val="000000">
                      <a:alpha val="43137"/>
                    </a:srgbClr>
                  </a:outerShdw>
                </a:effectLst>
              </a:rPr>
              <a:t>В гостях у сказки.</a:t>
            </a:r>
            <a:br>
              <a:rPr lang="ru-RU" dirty="0" smtClean="0">
                <a:effectLst>
                  <a:outerShdw blurRad="38100" dist="38100" dir="2700000" algn="tl">
                    <a:srgbClr val="000000">
                      <a:alpha val="43137"/>
                    </a:srgbClr>
                  </a:outerShdw>
                </a:effectLst>
              </a:rPr>
            </a:br>
            <a:r>
              <a:rPr lang="ru-RU" dirty="0" smtClean="0"/>
              <a:t>Узнай сказку по фразе.</a:t>
            </a:r>
            <a:endParaRPr lang="ru-RU" dirty="0">
              <a:effectLst>
                <a:outerShdw blurRad="38100" dist="38100" dir="2700000" algn="tl">
                  <a:srgbClr val="000000">
                    <a:alpha val="43137"/>
                  </a:srgbClr>
                </a:outerShdw>
              </a:effectLst>
            </a:endParaRPr>
          </a:p>
        </p:txBody>
      </p:sp>
      <p:pic>
        <p:nvPicPr>
          <p:cNvPr id="37890" name="Picture 2" descr="https://avatars.mds.yandex.net/i?id=60f7158a47821277af72860520c806ddeb77e5c7-10696367-images-thumbs&amp;n=13"/>
          <p:cNvPicPr>
            <a:picLocks noChangeAspect="1" noChangeArrowheads="1"/>
          </p:cNvPicPr>
          <p:nvPr/>
        </p:nvPicPr>
        <p:blipFill>
          <a:blip r:embed="rId6" cstate="print"/>
          <a:srcRect l="8836" r="8477"/>
          <a:stretch>
            <a:fillRect/>
          </a:stretch>
        </p:blipFill>
        <p:spPr bwMode="auto">
          <a:xfrm>
            <a:off x="2988861" y="2096566"/>
            <a:ext cx="6479054" cy="4407571"/>
          </a:xfrm>
          <a:prstGeom prst="rect">
            <a:avLst/>
          </a:prstGeom>
          <a:noFill/>
        </p:spPr>
      </p:pic>
      <p:sp>
        <p:nvSpPr>
          <p:cNvPr id="10" name="Управляющая кнопка: домой 9">
            <a:hlinkClick r:id="rId7" action="ppaction://hlinksldjump" highlightClick="1"/>
          </p:cNvPr>
          <p:cNvSpPr/>
          <p:nvPr/>
        </p:nvSpPr>
        <p:spPr>
          <a:xfrm>
            <a:off x="11000096" y="5807122"/>
            <a:ext cx="982638" cy="859809"/>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Управляющая кнопка: далее 6">
            <a:hlinkClick r:id="rId8" action="ppaction://hlinkfile" highlightClick="1"/>
          </p:cNvPr>
          <p:cNvSpPr/>
          <p:nvPr/>
        </p:nvSpPr>
        <p:spPr>
          <a:xfrm>
            <a:off x="968991" y="5800299"/>
            <a:ext cx="846161" cy="655092"/>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39707251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rgbClr val="FF99FF"/>
            </a:gs>
            <a:gs pos="50000">
              <a:schemeClr val="accent1">
                <a:tint val="44500"/>
                <a:satMod val="160000"/>
              </a:schemeClr>
            </a:gs>
            <a:gs pos="100000">
              <a:schemeClr val="accent1">
                <a:tint val="23500"/>
                <a:satMod val="160000"/>
              </a:schemeClr>
            </a:gs>
          </a:gsLst>
          <a:path path="rect">
            <a:fillToRect l="50000" t="50000" r="50000" b="50000"/>
          </a:path>
        </a:gradFill>
        <a:effectLst/>
      </p:bgPr>
    </p:bg>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xmlns="" id="{35127EDA-5861-47AB-8729-620CFC7DAC07}"/>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a:blip r:embed="rId3" cstate="print">
            <a:alphaModFix amt="15000"/>
            <a:extLst>
              <a:ext uri="{28A0092B-C50C-407E-A947-70E740481C1C}">
                <a14:useLocalDpi xmlns:a14="http://schemas.microsoft.com/office/drawing/2010/main" xmlns="" val="0"/>
              </a:ext>
              <a:ext uri="{96DAC541-7B7A-43D3-8B79-37D633B846F1}">
                <asvg:svgBlip xmlns:asvg="http://schemas.microsoft.com/office/drawing/2016/SVG/main" xmlns="" r:embed="rId5"/>
              </a:ext>
            </a:extLst>
          </a:blip>
          <a:stretch>
            <a:fillRect/>
          </a:stretch>
        </p:blipFill>
        <p:spPr>
          <a:xfrm>
            <a:off x="6641431" y="816337"/>
            <a:ext cx="5225327" cy="5225327"/>
          </a:xfrm>
          <a:prstGeom prst="rect">
            <a:avLst/>
          </a:prstGeom>
        </p:spPr>
      </p:pic>
      <p:sp>
        <p:nvSpPr>
          <p:cNvPr id="6" name="Заголовок 5"/>
          <p:cNvSpPr>
            <a:spLocks noGrp="1"/>
          </p:cNvSpPr>
          <p:nvPr>
            <p:ph type="title"/>
          </p:nvPr>
        </p:nvSpPr>
        <p:spPr>
          <a:xfrm>
            <a:off x="545910" y="0"/>
            <a:ext cx="10794243" cy="2402006"/>
          </a:xfrm>
        </p:spPr>
        <p:txBody>
          <a:bodyPr>
            <a:normAutofit fontScale="90000"/>
          </a:bodyPr>
          <a:lstStyle/>
          <a:p>
            <a:pPr algn="ctr"/>
            <a:r>
              <a:rPr lang="ru-RU" sz="4900" dirty="0" smtClean="0">
                <a:effectLst>
                  <a:outerShdw blurRad="38100" dist="38100" dir="2700000" algn="tl">
                    <a:srgbClr val="000000">
                      <a:alpha val="43137"/>
                    </a:srgbClr>
                  </a:outerShdw>
                </a:effectLst>
              </a:rPr>
              <a:t>Внимание! Внимание!</a:t>
            </a:r>
            <a:br>
              <a:rPr lang="ru-RU" sz="4900" dirty="0" smtClean="0">
                <a:effectLst>
                  <a:outerShdw blurRad="38100" dist="38100" dir="2700000" algn="tl">
                    <a:srgbClr val="000000">
                      <a:alpha val="43137"/>
                    </a:srgbClr>
                  </a:outerShdw>
                </a:effectLst>
              </a:rPr>
            </a:br>
            <a:r>
              <a:rPr lang="ru-RU" sz="4900" dirty="0" smtClean="0">
                <a:effectLst>
                  <a:outerShdw blurRad="38100" dist="38100" dir="2700000" algn="tl">
                    <a:srgbClr val="000000">
                      <a:alpha val="43137"/>
                    </a:srgbClr>
                  </a:outerShdw>
                </a:effectLst>
              </a:rPr>
              <a:t/>
            </a:r>
            <a:br>
              <a:rPr lang="ru-RU" sz="4900" dirty="0" smtClean="0">
                <a:effectLst>
                  <a:outerShdw blurRad="38100" dist="38100" dir="2700000" algn="tl">
                    <a:srgbClr val="000000">
                      <a:alpha val="43137"/>
                    </a:srgbClr>
                  </a:outerShdw>
                </a:effectLst>
              </a:rPr>
            </a:br>
            <a:r>
              <a:rPr lang="ru-RU" sz="4000" dirty="0" smtClean="0"/>
              <a:t>В тексте затаилось пять названий птиц. </a:t>
            </a:r>
            <a:br>
              <a:rPr lang="ru-RU" sz="4000" dirty="0" smtClean="0"/>
            </a:br>
            <a:r>
              <a:rPr lang="ru-RU" sz="4000" dirty="0" smtClean="0"/>
              <a:t>Чтобы найти их сложи части рядом стоящих слов</a:t>
            </a:r>
            <a:endParaRPr lang="ru-RU" sz="4000" dirty="0">
              <a:effectLst>
                <a:outerShdw blurRad="38100" dist="38100" dir="2700000" algn="tl">
                  <a:srgbClr val="000000">
                    <a:alpha val="43137"/>
                  </a:srgbClr>
                </a:outerShdw>
              </a:effectLst>
            </a:endParaRPr>
          </a:p>
        </p:txBody>
      </p:sp>
      <p:sp>
        <p:nvSpPr>
          <p:cNvPr id="11" name="Прямоугольник 10"/>
          <p:cNvSpPr/>
          <p:nvPr/>
        </p:nvSpPr>
        <p:spPr>
          <a:xfrm>
            <a:off x="236558" y="2799518"/>
            <a:ext cx="11582402" cy="1815882"/>
          </a:xfrm>
          <a:prstGeom prst="rect">
            <a:avLst/>
          </a:prstGeom>
        </p:spPr>
        <p:txBody>
          <a:bodyPr wrap="square">
            <a:spAutoFit/>
          </a:bodyPr>
          <a:lstStyle/>
          <a:p>
            <a:pPr lvl="1"/>
            <a:r>
              <a:rPr lang="ru-RU" sz="2800" dirty="0" smtClean="0"/>
              <a:t>Девочка устроила столовую для птиц. Вышла во двор она, убрала</a:t>
            </a:r>
          </a:p>
          <a:p>
            <a:r>
              <a:rPr lang="ru-RU" sz="2800" dirty="0" smtClean="0"/>
              <a:t>мусор. Оказалось тут удобное, вообще голое место. Кормила крупных птиц колбасой, кашей. Другую столовую устроила на дереве – </a:t>
            </a:r>
          </a:p>
          <a:p>
            <a:r>
              <a:rPr lang="ru-RU" sz="2800" dirty="0" smtClean="0"/>
              <a:t>высоко лезть надо.</a:t>
            </a:r>
            <a:endParaRPr lang="ru-RU" sz="2800" dirty="0"/>
          </a:p>
        </p:txBody>
      </p:sp>
      <p:sp>
        <p:nvSpPr>
          <p:cNvPr id="7" name="Управляющая кнопка: домой 6">
            <a:hlinkClick r:id="rId6" action="ppaction://hlinksldjump" highlightClick="1"/>
          </p:cNvPr>
          <p:cNvSpPr/>
          <p:nvPr/>
        </p:nvSpPr>
        <p:spPr>
          <a:xfrm>
            <a:off x="11013744" y="5813947"/>
            <a:ext cx="982638" cy="859809"/>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3816597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561AC0E-7195-4ACF-AA0A-5E2923A987F7}"/>
              </a:ext>
            </a:extLst>
          </p:cNvPr>
          <p:cNvSpPr>
            <a:spLocks noGrp="1"/>
          </p:cNvSpPr>
          <p:nvPr>
            <p:ph type="ctrTitle"/>
          </p:nvPr>
        </p:nvSpPr>
        <p:spPr>
          <a:xfrm>
            <a:off x="4490112" y="4522156"/>
            <a:ext cx="7124133" cy="1363215"/>
          </a:xfrm>
        </p:spPr>
        <p:txBody>
          <a:bodyPr anchor="t">
            <a:noAutofit/>
          </a:bodyPr>
          <a:lstStyle/>
          <a:p>
            <a:pPr algn="l"/>
            <a:r>
              <a:rPr lang="ru-RU" sz="4800" dirty="0" smtClean="0">
                <a:effectLst>
                  <a:outerShdw blurRad="38100" dist="38100" dir="2700000" algn="tl">
                    <a:srgbClr val="000000">
                      <a:alpha val="43137"/>
                    </a:srgbClr>
                  </a:outerShdw>
                </a:effectLst>
                <a:latin typeface="Franklin Gothic Book" panose="020B0503020102020204" pitchFamily="34" charset="0"/>
                <a:cs typeface="Segoe UI" panose="020B0502040204020203" pitchFamily="34" charset="0"/>
              </a:rPr>
              <a:t>Академия нескучных наук</a:t>
            </a:r>
            <a:endParaRPr lang="en-US" sz="4800" dirty="0">
              <a:effectLst>
                <a:outerShdw blurRad="38100" dist="38100" dir="2700000" algn="tl">
                  <a:srgbClr val="000000">
                    <a:alpha val="43137"/>
                  </a:srgbClr>
                </a:outerShdw>
              </a:effectLst>
              <a:latin typeface="Franklin Gothic Book" panose="020B0503020102020204" pitchFamily="34" charset="0"/>
              <a:cs typeface="Segoe UI" panose="020B0502040204020203" pitchFamily="34" charset="0"/>
            </a:endParaRPr>
          </a:p>
        </p:txBody>
      </p:sp>
      <p:sp>
        <p:nvSpPr>
          <p:cNvPr id="3" name="Subtitle 2">
            <a:extLst>
              <a:ext uri="{FF2B5EF4-FFF2-40B4-BE49-F238E27FC236}">
                <a16:creationId xmlns:a16="http://schemas.microsoft.com/office/drawing/2014/main" xmlns="" id="{814253EE-4FA2-4843-BE27-C7D5B08FFB81}"/>
              </a:ext>
            </a:extLst>
          </p:cNvPr>
          <p:cNvSpPr>
            <a:spLocks noGrp="1"/>
          </p:cNvSpPr>
          <p:nvPr>
            <p:ph type="subTitle" idx="1"/>
          </p:nvPr>
        </p:nvSpPr>
        <p:spPr>
          <a:xfrm>
            <a:off x="4940899" y="5337490"/>
            <a:ext cx="5609219" cy="576738"/>
          </a:xfrm>
        </p:spPr>
        <p:txBody>
          <a:bodyPr anchor="b">
            <a:normAutofit/>
          </a:bodyPr>
          <a:lstStyle/>
          <a:p>
            <a:r>
              <a:rPr lang="ru-RU" sz="3200" dirty="0" smtClean="0">
                <a:latin typeface="Franklin Gothic Book" panose="020B0503020102020204" pitchFamily="34" charset="0"/>
              </a:rPr>
              <a:t>Подводим итоги</a:t>
            </a:r>
            <a:endParaRPr lang="en-US" sz="3200" dirty="0">
              <a:latin typeface="Franklin Gothic Book" panose="020B0503020102020204" pitchFamily="34" charset="0"/>
            </a:endParaRPr>
          </a:p>
        </p:txBody>
      </p:sp>
      <p:sp>
        <p:nvSpPr>
          <p:cNvPr id="29" name="Freeform: Shape 28">
            <a:extLst>
              <a:ext uri="{FF2B5EF4-FFF2-40B4-BE49-F238E27FC236}">
                <a16:creationId xmlns:a16="http://schemas.microsoft.com/office/drawing/2014/main" xmlns="" id="{F6E384F5-137A-40B1-97F0-694CC6ECD59C}"/>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2122218"/>
            <a:ext cx="3730752" cy="4735782"/>
          </a:xfrm>
          <a:custGeom>
            <a:avLst/>
            <a:gdLst>
              <a:gd name="connsiteX0" fmla="*/ 640080 w 3730752"/>
              <a:gd name="connsiteY0" fmla="*/ 0 h 4735782"/>
              <a:gd name="connsiteX1" fmla="*/ 3730752 w 3730752"/>
              <a:gd name="connsiteY1" fmla="*/ 3090672 h 4735782"/>
              <a:gd name="connsiteX2" fmla="*/ 3357725 w 3730752"/>
              <a:gd name="connsiteY2" fmla="*/ 4563870 h 4735782"/>
              <a:gd name="connsiteX3" fmla="*/ 3253285 w 3730752"/>
              <a:gd name="connsiteY3" fmla="*/ 4735782 h 4735782"/>
              <a:gd name="connsiteX4" fmla="*/ 0 w 3730752"/>
              <a:gd name="connsiteY4" fmla="*/ 4735782 h 4735782"/>
              <a:gd name="connsiteX5" fmla="*/ 0 w 3730752"/>
              <a:gd name="connsiteY5" fmla="*/ 67215 h 4735782"/>
              <a:gd name="connsiteX6" fmla="*/ 17202 w 3730752"/>
              <a:gd name="connsiteY6" fmla="*/ 62792 h 4735782"/>
              <a:gd name="connsiteX7" fmla="*/ 640080 w 3730752"/>
              <a:gd name="connsiteY7" fmla="*/ 0 h 4735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30752" h="4735782">
                <a:moveTo>
                  <a:pt x="640080" y="0"/>
                </a:moveTo>
                <a:cubicBezTo>
                  <a:pt x="2347011" y="0"/>
                  <a:pt x="3730752" y="1383741"/>
                  <a:pt x="3730752" y="3090672"/>
                </a:cubicBezTo>
                <a:cubicBezTo>
                  <a:pt x="3730752" y="3624088"/>
                  <a:pt x="3595621" y="4125943"/>
                  <a:pt x="3357725" y="4563870"/>
                </a:cubicBezTo>
                <a:lnTo>
                  <a:pt x="3253285" y="4735782"/>
                </a:lnTo>
                <a:lnTo>
                  <a:pt x="0" y="4735782"/>
                </a:lnTo>
                <a:lnTo>
                  <a:pt x="0" y="67215"/>
                </a:lnTo>
                <a:lnTo>
                  <a:pt x="17202" y="62792"/>
                </a:lnTo>
                <a:cubicBezTo>
                  <a:pt x="218397" y="21621"/>
                  <a:pt x="426714" y="0"/>
                  <a:pt x="640080"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1" name="Freeform: Shape 30">
            <a:extLst>
              <a:ext uri="{FF2B5EF4-FFF2-40B4-BE49-F238E27FC236}">
                <a16:creationId xmlns:a16="http://schemas.microsoft.com/office/drawing/2014/main" xmlns="" id="{EBA87361-6D30-46E4-834B-719CF59055EA}"/>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2288332"/>
            <a:ext cx="3564638" cy="4569668"/>
          </a:xfrm>
          <a:custGeom>
            <a:avLst/>
            <a:gdLst>
              <a:gd name="connsiteX0" fmla="*/ 640080 w 3564638"/>
              <a:gd name="connsiteY0" fmla="*/ 0 h 4569668"/>
              <a:gd name="connsiteX1" fmla="*/ 3564638 w 3564638"/>
              <a:gd name="connsiteY1" fmla="*/ 2924558 h 4569668"/>
              <a:gd name="connsiteX2" fmla="*/ 3065170 w 3564638"/>
              <a:gd name="connsiteY2" fmla="*/ 4559707 h 4569668"/>
              <a:gd name="connsiteX3" fmla="*/ 3057720 w 3564638"/>
              <a:gd name="connsiteY3" fmla="*/ 4569668 h 4569668"/>
              <a:gd name="connsiteX4" fmla="*/ 0 w 3564638"/>
              <a:gd name="connsiteY4" fmla="*/ 4569668 h 4569668"/>
              <a:gd name="connsiteX5" fmla="*/ 0 w 3564638"/>
              <a:gd name="connsiteY5" fmla="*/ 72448 h 4569668"/>
              <a:gd name="connsiteX6" fmla="*/ 50679 w 3564638"/>
              <a:gd name="connsiteY6" fmla="*/ 59417 h 4569668"/>
              <a:gd name="connsiteX7" fmla="*/ 640080 w 3564638"/>
              <a:gd name="connsiteY7" fmla="*/ 0 h 456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64638" h="4569668">
                <a:moveTo>
                  <a:pt x="640080" y="0"/>
                </a:moveTo>
                <a:cubicBezTo>
                  <a:pt x="2255269" y="0"/>
                  <a:pt x="3564638" y="1309369"/>
                  <a:pt x="3564638" y="2924558"/>
                </a:cubicBezTo>
                <a:cubicBezTo>
                  <a:pt x="3564638" y="3530254"/>
                  <a:pt x="3380508" y="4092944"/>
                  <a:pt x="3065170" y="4559707"/>
                </a:cubicBezTo>
                <a:lnTo>
                  <a:pt x="3057720" y="4569668"/>
                </a:lnTo>
                <a:lnTo>
                  <a:pt x="0" y="4569668"/>
                </a:lnTo>
                <a:lnTo>
                  <a:pt x="0" y="72448"/>
                </a:lnTo>
                <a:lnTo>
                  <a:pt x="50679" y="59417"/>
                </a:lnTo>
                <a:cubicBezTo>
                  <a:pt x="241061" y="20459"/>
                  <a:pt x="438181" y="0"/>
                  <a:pt x="640080"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3" name="Freeform: Shape 32">
            <a:extLst>
              <a:ext uri="{FF2B5EF4-FFF2-40B4-BE49-F238E27FC236}">
                <a16:creationId xmlns:a16="http://schemas.microsoft.com/office/drawing/2014/main" xmlns="" id="{9DBC4630-03DA-474F-BBCB-BA3AE6B317A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081982" y="-4332"/>
            <a:ext cx="4242816" cy="2454158"/>
          </a:xfrm>
          <a:custGeom>
            <a:avLst/>
            <a:gdLst>
              <a:gd name="connsiteX0" fmla="*/ 28633 w 4242816"/>
              <a:gd name="connsiteY0" fmla="*/ 0 h 2454158"/>
              <a:gd name="connsiteX1" fmla="*/ 4214183 w 4242816"/>
              <a:gd name="connsiteY1" fmla="*/ 0 h 2454158"/>
              <a:gd name="connsiteX2" fmla="*/ 4231864 w 4242816"/>
              <a:gd name="connsiteY2" fmla="*/ 115848 h 2454158"/>
              <a:gd name="connsiteX3" fmla="*/ 4242816 w 4242816"/>
              <a:gd name="connsiteY3" fmla="*/ 332750 h 2454158"/>
              <a:gd name="connsiteX4" fmla="*/ 2121408 w 4242816"/>
              <a:gd name="connsiteY4" fmla="*/ 2454158 h 2454158"/>
              <a:gd name="connsiteX5" fmla="*/ 0 w 4242816"/>
              <a:gd name="connsiteY5" fmla="*/ 332750 h 2454158"/>
              <a:gd name="connsiteX6" fmla="*/ 10953 w 4242816"/>
              <a:gd name="connsiteY6" fmla="*/ 115848 h 2454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42816" h="2454158">
                <a:moveTo>
                  <a:pt x="28633" y="0"/>
                </a:moveTo>
                <a:lnTo>
                  <a:pt x="4214183" y="0"/>
                </a:lnTo>
                <a:lnTo>
                  <a:pt x="4231864" y="115848"/>
                </a:lnTo>
                <a:cubicBezTo>
                  <a:pt x="4239106" y="187164"/>
                  <a:pt x="4242816" y="259524"/>
                  <a:pt x="4242816" y="332750"/>
                </a:cubicBezTo>
                <a:cubicBezTo>
                  <a:pt x="4242816" y="1504371"/>
                  <a:pt x="3293029" y="2454158"/>
                  <a:pt x="2121408" y="2454158"/>
                </a:cubicBezTo>
                <a:cubicBezTo>
                  <a:pt x="949787" y="2454158"/>
                  <a:pt x="0" y="1504371"/>
                  <a:pt x="0" y="332750"/>
                </a:cubicBezTo>
                <a:cubicBezTo>
                  <a:pt x="0" y="259524"/>
                  <a:pt x="3710" y="187164"/>
                  <a:pt x="10953" y="115848"/>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5" name="Freeform: Shape 34">
            <a:extLst>
              <a:ext uri="{FF2B5EF4-FFF2-40B4-BE49-F238E27FC236}">
                <a16:creationId xmlns:a16="http://schemas.microsoft.com/office/drawing/2014/main" xmlns="" id="{D89DB1C0-FEEC-4CB6-88B2-F9C5562E09D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246574" y="0"/>
            <a:ext cx="3913632" cy="2285234"/>
          </a:xfrm>
          <a:custGeom>
            <a:avLst/>
            <a:gdLst>
              <a:gd name="connsiteX0" fmla="*/ 29691 w 3913632"/>
              <a:gd name="connsiteY0" fmla="*/ 0 h 2285234"/>
              <a:gd name="connsiteX1" fmla="*/ 3883942 w 3913632"/>
              <a:gd name="connsiteY1" fmla="*/ 0 h 2285234"/>
              <a:gd name="connsiteX2" fmla="*/ 3903529 w 3913632"/>
              <a:gd name="connsiteY2" fmla="*/ 128345 h 2285234"/>
              <a:gd name="connsiteX3" fmla="*/ 3913632 w 3913632"/>
              <a:gd name="connsiteY3" fmla="*/ 328418 h 2285234"/>
              <a:gd name="connsiteX4" fmla="*/ 1956816 w 3913632"/>
              <a:gd name="connsiteY4" fmla="*/ 2285234 h 2285234"/>
              <a:gd name="connsiteX5" fmla="*/ 0 w 3913632"/>
              <a:gd name="connsiteY5" fmla="*/ 328418 h 2285234"/>
              <a:gd name="connsiteX6" fmla="*/ 10103 w 3913632"/>
              <a:gd name="connsiteY6" fmla="*/ 128345 h 2285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13632" h="2285234">
                <a:moveTo>
                  <a:pt x="29691" y="0"/>
                </a:moveTo>
                <a:lnTo>
                  <a:pt x="3883942" y="0"/>
                </a:lnTo>
                <a:lnTo>
                  <a:pt x="3903529" y="128345"/>
                </a:lnTo>
                <a:cubicBezTo>
                  <a:pt x="3910210" y="194127"/>
                  <a:pt x="3913632" y="260873"/>
                  <a:pt x="3913632" y="328418"/>
                </a:cubicBezTo>
                <a:cubicBezTo>
                  <a:pt x="3913632" y="1409138"/>
                  <a:pt x="3037536" y="2285234"/>
                  <a:pt x="1956816" y="2285234"/>
                </a:cubicBezTo>
                <a:cubicBezTo>
                  <a:pt x="876096" y="2285234"/>
                  <a:pt x="0" y="1409138"/>
                  <a:pt x="0" y="328418"/>
                </a:cubicBezTo>
                <a:cubicBezTo>
                  <a:pt x="0" y="260873"/>
                  <a:pt x="3422" y="194127"/>
                  <a:pt x="10103" y="128345"/>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9" name="Graphic 8" descr="Open Book">
            <a:extLst>
              <a:ext uri="{FF2B5EF4-FFF2-40B4-BE49-F238E27FC236}">
                <a16:creationId xmlns:a16="http://schemas.microsoft.com/office/drawing/2014/main" xmlns="" id="{93E427C7-0218-4592-82DA-2431E4BF8756}"/>
              </a:ext>
            </a:extLst>
          </p:cNvPr>
          <p:cNvPicPr>
            <a:picLocks noChangeAspect="1"/>
          </p:cNvPicPr>
          <p:nvPr/>
        </p:nvPicPr>
        <p:blipFill>
          <a:blip r:embed="rId3" cstate="print">
            <a:extLst>
              <a:ext uri="{28A0092B-C50C-407E-A947-70E740481C1C}">
                <a14:useLocalDpi xmlns:a14="http://schemas.microsoft.com/office/drawing/2010/main" xmlns="" val="0"/>
              </a:ext>
              <a:ext uri="{96DAC541-7B7A-43D3-8B79-37D633B846F1}">
                <asvg:svgBlip xmlns:asvg="http://schemas.microsoft.com/office/drawing/2016/SVG/main" xmlns="" r:embed="rId4"/>
              </a:ext>
            </a:extLst>
          </a:blip>
          <a:stretch>
            <a:fillRect/>
          </a:stretch>
        </p:blipFill>
        <p:spPr>
          <a:xfrm>
            <a:off x="2385250" y="164573"/>
            <a:ext cx="1636279" cy="1636279"/>
          </a:xfrm>
          <a:prstGeom prst="rect">
            <a:avLst/>
          </a:prstGeom>
        </p:spPr>
      </p:pic>
      <p:sp>
        <p:nvSpPr>
          <p:cNvPr id="37" name="Oval 36">
            <a:extLst>
              <a:ext uri="{FF2B5EF4-FFF2-40B4-BE49-F238E27FC236}">
                <a16:creationId xmlns:a16="http://schemas.microsoft.com/office/drawing/2014/main" xmlns="" id="{78418A25-6EAC-4140-BFE6-284E1925B5EE}"/>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5303117" y="615908"/>
            <a:ext cx="3182112" cy="3182112"/>
          </a:xfrm>
          <a:prstGeom prst="ellips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9" name="Oval 38">
            <a:extLst>
              <a:ext uri="{FF2B5EF4-FFF2-40B4-BE49-F238E27FC236}">
                <a16:creationId xmlns:a16="http://schemas.microsoft.com/office/drawing/2014/main" xmlns="" id="{08163D1C-ED91-4D5F-A33B-CF1256B270D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5467709" y="780500"/>
            <a:ext cx="2852928" cy="285292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 name="Graphic 4" descr="Chat">
            <a:extLst>
              <a:ext uri="{FF2B5EF4-FFF2-40B4-BE49-F238E27FC236}">
                <a16:creationId xmlns:a16="http://schemas.microsoft.com/office/drawing/2014/main" xmlns="" id="{EB71843F-0A0B-4317-B205-4B0A0B97C0FD}"/>
              </a:ext>
            </a:extLst>
          </p:cNvPr>
          <p:cNvPicPr>
            <a:picLocks noChangeAspect="1"/>
          </p:cNvPicPr>
          <p:nvPr/>
        </p:nvPicPr>
        <p:blipFill>
          <a:blip r:embed="rId5" cstate="print">
            <a:extLst>
              <a:ext uri="{28A0092B-C50C-407E-A947-70E740481C1C}">
                <a14:useLocalDpi xmlns:a14="http://schemas.microsoft.com/office/drawing/2010/main" xmlns="" val="0"/>
              </a:ext>
              <a:ext uri="{96DAC541-7B7A-43D3-8B79-37D633B846F1}">
                <asvg:svgBlip xmlns:asvg="http://schemas.microsoft.com/office/drawing/2016/SVG/main" xmlns="" r:embed="rId6"/>
              </a:ext>
            </a:extLst>
          </a:blip>
          <a:stretch>
            <a:fillRect/>
          </a:stretch>
        </p:blipFill>
        <p:spPr>
          <a:xfrm>
            <a:off x="5980302" y="1293093"/>
            <a:ext cx="1827742" cy="1827742"/>
          </a:xfrm>
          <a:prstGeom prst="rect">
            <a:avLst/>
          </a:prstGeom>
        </p:spPr>
      </p:pic>
      <p:pic>
        <p:nvPicPr>
          <p:cNvPr id="7" name="Graphic 6" descr="Blackboard">
            <a:extLst>
              <a:ext uri="{FF2B5EF4-FFF2-40B4-BE49-F238E27FC236}">
                <a16:creationId xmlns:a16="http://schemas.microsoft.com/office/drawing/2014/main" xmlns="" id="{2696A1A4-8E43-47F6-A6DC-A9ADAB053D8B}"/>
              </a:ext>
            </a:extLst>
          </p:cNvPr>
          <p:cNvPicPr>
            <a:picLocks noChangeAspect="1"/>
          </p:cNvPicPr>
          <p:nvPr/>
        </p:nvPicPr>
        <p:blipFill>
          <a:blip r:embed="rId7" cstate="print">
            <a:extLst>
              <a:ext uri="{28A0092B-C50C-407E-A947-70E740481C1C}">
                <a14:useLocalDpi xmlns:a14="http://schemas.microsoft.com/office/drawing/2010/main" xmlns="" val="0"/>
              </a:ext>
              <a:ext uri="{96DAC541-7B7A-43D3-8B79-37D633B846F1}">
                <asvg:svgBlip xmlns:asvg="http://schemas.microsoft.com/office/drawing/2016/SVG/main" xmlns="" r:embed="rId8"/>
              </a:ext>
            </a:extLst>
          </a:blip>
          <a:stretch>
            <a:fillRect/>
          </a:stretch>
        </p:blipFill>
        <p:spPr>
          <a:xfrm>
            <a:off x="130924" y="3621724"/>
            <a:ext cx="2594886" cy="2594886"/>
          </a:xfrm>
          <a:prstGeom prst="rect">
            <a:avLst/>
          </a:prstGeom>
        </p:spPr>
      </p:pic>
      <p:sp>
        <p:nvSpPr>
          <p:cNvPr id="41" name="Freeform: Shape 40">
            <a:extLst>
              <a:ext uri="{FF2B5EF4-FFF2-40B4-BE49-F238E27FC236}">
                <a16:creationId xmlns:a16="http://schemas.microsoft.com/office/drawing/2014/main" xmlns="" id="{31103AB2-C090-458F-B752-294F23AFA8AD}"/>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752568" y="-4331"/>
            <a:ext cx="3439432" cy="3785157"/>
          </a:xfrm>
          <a:custGeom>
            <a:avLst/>
            <a:gdLst>
              <a:gd name="connsiteX0" fmla="*/ 198262 w 3439432"/>
              <a:gd name="connsiteY0" fmla="*/ 0 h 3785157"/>
              <a:gd name="connsiteX1" fmla="*/ 3439432 w 3439432"/>
              <a:gd name="connsiteY1" fmla="*/ 0 h 3785157"/>
              <a:gd name="connsiteX2" fmla="*/ 3439432 w 3439432"/>
              <a:gd name="connsiteY2" fmla="*/ 3697836 h 3785157"/>
              <a:gd name="connsiteX3" fmla="*/ 3318024 w 3439432"/>
              <a:gd name="connsiteY3" fmla="*/ 3729054 h 3785157"/>
              <a:gd name="connsiteX4" fmla="*/ 2761488 w 3439432"/>
              <a:gd name="connsiteY4" fmla="*/ 3785157 h 3785157"/>
              <a:gd name="connsiteX5" fmla="*/ 0 w 3439432"/>
              <a:gd name="connsiteY5" fmla="*/ 1023669 h 3785157"/>
              <a:gd name="connsiteX6" fmla="*/ 124151 w 3439432"/>
              <a:gd name="connsiteY6" fmla="*/ 202487 h 3785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39432" h="3785157">
                <a:moveTo>
                  <a:pt x="198262" y="0"/>
                </a:moveTo>
                <a:lnTo>
                  <a:pt x="3439432" y="0"/>
                </a:lnTo>
                <a:lnTo>
                  <a:pt x="3439432" y="3697836"/>
                </a:lnTo>
                <a:lnTo>
                  <a:pt x="3318024" y="3729054"/>
                </a:lnTo>
                <a:cubicBezTo>
                  <a:pt x="3138258" y="3765839"/>
                  <a:pt x="2952129" y="3785157"/>
                  <a:pt x="2761488" y="3785157"/>
                </a:cubicBezTo>
                <a:cubicBezTo>
                  <a:pt x="1236360" y="3785157"/>
                  <a:pt x="0" y="2548797"/>
                  <a:pt x="0" y="1023669"/>
                </a:cubicBezTo>
                <a:cubicBezTo>
                  <a:pt x="0" y="737708"/>
                  <a:pt x="43466" y="461898"/>
                  <a:pt x="124151" y="202487"/>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3" name="Freeform: Shape 42">
            <a:extLst>
              <a:ext uri="{FF2B5EF4-FFF2-40B4-BE49-F238E27FC236}">
                <a16:creationId xmlns:a16="http://schemas.microsoft.com/office/drawing/2014/main" xmlns="" id="{83D471F3-782A-4BA1-9CAB-FF5CDF0A75E0}"/>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918761" y="-4332"/>
            <a:ext cx="3273238" cy="3618965"/>
          </a:xfrm>
          <a:custGeom>
            <a:avLst/>
            <a:gdLst>
              <a:gd name="connsiteX0" fmla="*/ 210437 w 3273238"/>
              <a:gd name="connsiteY0" fmla="*/ 0 h 3618965"/>
              <a:gd name="connsiteX1" fmla="*/ 3273238 w 3273238"/>
              <a:gd name="connsiteY1" fmla="*/ 0 h 3618965"/>
              <a:gd name="connsiteX2" fmla="*/ 3273238 w 3273238"/>
              <a:gd name="connsiteY2" fmla="*/ 3526409 h 3618965"/>
              <a:gd name="connsiteX3" fmla="*/ 3118338 w 3273238"/>
              <a:gd name="connsiteY3" fmla="*/ 3566238 h 3618965"/>
              <a:gd name="connsiteX4" fmla="*/ 2595295 w 3273238"/>
              <a:gd name="connsiteY4" fmla="*/ 3618965 h 3618965"/>
              <a:gd name="connsiteX5" fmla="*/ 0 w 3273238"/>
              <a:gd name="connsiteY5" fmla="*/ 1023670 h 3618965"/>
              <a:gd name="connsiteX6" fmla="*/ 203951 w 3273238"/>
              <a:gd name="connsiteY6" fmla="*/ 13464 h 3618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3238" h="3618965">
                <a:moveTo>
                  <a:pt x="210437" y="0"/>
                </a:moveTo>
                <a:lnTo>
                  <a:pt x="3273238" y="0"/>
                </a:lnTo>
                <a:lnTo>
                  <a:pt x="3273238" y="3526409"/>
                </a:lnTo>
                <a:lnTo>
                  <a:pt x="3118338" y="3566238"/>
                </a:lnTo>
                <a:cubicBezTo>
                  <a:pt x="2949390" y="3600810"/>
                  <a:pt x="2774463" y="3618965"/>
                  <a:pt x="2595295" y="3618965"/>
                </a:cubicBezTo>
                <a:cubicBezTo>
                  <a:pt x="1161953" y="3618965"/>
                  <a:pt x="0" y="2457012"/>
                  <a:pt x="0" y="1023670"/>
                </a:cubicBezTo>
                <a:cubicBezTo>
                  <a:pt x="0" y="665335"/>
                  <a:pt x="72622" y="323961"/>
                  <a:pt x="203951" y="1346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1" name="Graphic 10" descr="Books on Shelf">
            <a:extLst>
              <a:ext uri="{FF2B5EF4-FFF2-40B4-BE49-F238E27FC236}">
                <a16:creationId xmlns:a16="http://schemas.microsoft.com/office/drawing/2014/main" xmlns="" id="{18A239E6-97C0-4A74-8E7A-C9FD39A8C92C}"/>
              </a:ext>
            </a:extLst>
          </p:cNvPr>
          <p:cNvPicPr>
            <a:picLocks noChangeAspect="1"/>
          </p:cNvPicPr>
          <p:nvPr/>
        </p:nvPicPr>
        <p:blipFill>
          <a:blip r:embed="rId9" cstate="print">
            <a:extLst>
              <a:ext uri="{28A0092B-C50C-407E-A947-70E740481C1C}">
                <a14:useLocalDpi xmlns:a14="http://schemas.microsoft.com/office/drawing/2010/main" xmlns="" val="0"/>
              </a:ext>
              <a:ext uri="{96DAC541-7B7A-43D3-8B79-37D633B846F1}">
                <asvg:svgBlip xmlns:asvg="http://schemas.microsoft.com/office/drawing/2016/SVG/main" xmlns="" r:embed="rId10"/>
              </a:ext>
            </a:extLst>
          </a:blip>
          <a:stretch>
            <a:fillRect/>
          </a:stretch>
        </p:blipFill>
        <p:spPr>
          <a:xfrm>
            <a:off x="9725024" y="327889"/>
            <a:ext cx="2260711" cy="2260711"/>
          </a:xfrm>
          <a:prstGeom prst="rect">
            <a:avLst/>
          </a:prstGeom>
        </p:spPr>
      </p:pic>
      <p:pic>
        <p:nvPicPr>
          <p:cNvPr id="16" name="песня учиться надо весело.mp3">
            <a:hlinkClick r:id="" action="ppaction://media"/>
          </p:cNvPr>
          <p:cNvPicPr>
            <a:picLocks noRot="1" noChangeAspect="1"/>
          </p:cNvPicPr>
          <p:nvPr>
            <a:audioFile r:link="rId1"/>
          </p:nvPr>
        </p:nvPicPr>
        <p:blipFill>
          <a:blip r:embed="rId11" cstate="print"/>
          <a:stretch>
            <a:fillRect/>
          </a:stretch>
        </p:blipFill>
        <p:spPr>
          <a:xfrm>
            <a:off x="11498239" y="6292755"/>
            <a:ext cx="304800" cy="304800"/>
          </a:xfrm>
          <a:prstGeom prst="rect">
            <a:avLst/>
          </a:prstGeom>
        </p:spPr>
      </p:pic>
    </p:spTree>
    <p:extLst>
      <p:ext uri="{BB962C8B-B14F-4D97-AF65-F5344CB8AC3E}">
        <p14:creationId xmlns:p14="http://schemas.microsoft.com/office/powerpoint/2010/main" xmlns="" val="322398974"/>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155"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6"/>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99FF"/>
            </a:gs>
            <a:gs pos="50000">
              <a:schemeClr val="accent1">
                <a:tint val="44500"/>
                <a:satMod val="160000"/>
              </a:schemeClr>
            </a:gs>
            <a:gs pos="100000">
              <a:schemeClr val="accent1">
                <a:tint val="23500"/>
                <a:satMod val="160000"/>
              </a:schemeClr>
            </a:gs>
          </a:gsLst>
          <a:path path="rect">
            <a:fillToRect l="50000" t="50000" r="50000" b="50000"/>
          </a:path>
          <a:tileRect/>
        </a:gradFill>
        <a:effectLst/>
      </p:bgPr>
    </p:bg>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nvGraphicFramePr>
        <p:xfrm>
          <a:off x="2878163" y="842496"/>
          <a:ext cx="6811749" cy="5449122"/>
        </p:xfrm>
        <a:graphic>
          <a:graphicData uri="http://schemas.openxmlformats.org/drawingml/2006/table">
            <a:tbl>
              <a:tblPr firstRow="1" bandRow="1">
                <a:tableStyleId>{5C22544A-7EE6-4342-B048-85BDC9FD1C3A}</a:tableStyleId>
              </a:tblPr>
              <a:tblGrid>
                <a:gridCol w="2270583"/>
                <a:gridCol w="2270583"/>
                <a:gridCol w="2270583"/>
              </a:tblGrid>
              <a:tr h="1816374">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816374">
                <a:tc>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816374">
                <a:tc>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5" name="Овал 4"/>
          <p:cNvSpPr/>
          <p:nvPr/>
        </p:nvSpPr>
        <p:spPr>
          <a:xfrm>
            <a:off x="3002507" y="873457"/>
            <a:ext cx="1965278" cy="1801504"/>
          </a:xfrm>
          <a:prstGeom prst="ellipse">
            <a:avLst/>
          </a:prstGeom>
          <a:solidFill>
            <a:srgbClr val="FF00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7200" dirty="0" smtClean="0">
                <a:hlinkClick r:id="rId2" action="ppaction://hlinksldjump"/>
              </a:rPr>
              <a:t>10</a:t>
            </a:r>
            <a:endParaRPr lang="ru-RU" sz="7200" dirty="0"/>
          </a:p>
        </p:txBody>
      </p:sp>
      <p:sp>
        <p:nvSpPr>
          <p:cNvPr id="6" name="Овал 5"/>
          <p:cNvSpPr/>
          <p:nvPr/>
        </p:nvSpPr>
        <p:spPr>
          <a:xfrm>
            <a:off x="5297605" y="848436"/>
            <a:ext cx="1965278" cy="1801504"/>
          </a:xfrm>
          <a:prstGeom prst="ellipse">
            <a:avLst/>
          </a:prstGeom>
          <a:solidFill>
            <a:srgbClr val="00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7200" dirty="0" smtClean="0">
                <a:hlinkClick r:id="rId3" action="ppaction://hlinksldjump"/>
              </a:rPr>
              <a:t>10</a:t>
            </a:r>
            <a:endParaRPr lang="ru-RU" sz="7200" dirty="0"/>
          </a:p>
        </p:txBody>
      </p:sp>
      <p:sp>
        <p:nvSpPr>
          <p:cNvPr id="7" name="Овал 6"/>
          <p:cNvSpPr/>
          <p:nvPr/>
        </p:nvSpPr>
        <p:spPr>
          <a:xfrm>
            <a:off x="7619999" y="878006"/>
            <a:ext cx="1965278" cy="1801504"/>
          </a:xfrm>
          <a:prstGeom prst="ellipse">
            <a:avLst/>
          </a:prstGeom>
          <a:solidFill>
            <a:srgbClr val="66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7200" dirty="0" smtClean="0">
                <a:hlinkClick r:id="rId4" action="ppaction://hlinksldjump"/>
              </a:rPr>
              <a:t>10</a:t>
            </a:r>
            <a:endParaRPr lang="ru-RU" sz="7200" dirty="0"/>
          </a:p>
        </p:txBody>
      </p:sp>
      <p:sp>
        <p:nvSpPr>
          <p:cNvPr id="8" name="Овал 7"/>
          <p:cNvSpPr/>
          <p:nvPr/>
        </p:nvSpPr>
        <p:spPr>
          <a:xfrm>
            <a:off x="3009331" y="2668138"/>
            <a:ext cx="1965278" cy="1801504"/>
          </a:xfrm>
          <a:prstGeom prst="ellipse">
            <a:avLst/>
          </a:prstGeom>
          <a:solidFill>
            <a:srgbClr val="FF00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7200" dirty="0" smtClean="0">
                <a:hlinkClick r:id="rId5" action="ppaction://hlinksldjump"/>
              </a:rPr>
              <a:t>20</a:t>
            </a:r>
            <a:endParaRPr lang="ru-RU" sz="7200" dirty="0"/>
          </a:p>
        </p:txBody>
      </p:sp>
      <p:sp>
        <p:nvSpPr>
          <p:cNvPr id="9" name="Овал 8"/>
          <p:cNvSpPr/>
          <p:nvPr/>
        </p:nvSpPr>
        <p:spPr>
          <a:xfrm>
            <a:off x="5236191" y="2684060"/>
            <a:ext cx="1965278" cy="1801504"/>
          </a:xfrm>
          <a:prstGeom prst="ellipse">
            <a:avLst/>
          </a:prstGeom>
          <a:solidFill>
            <a:srgbClr val="00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7200" dirty="0" smtClean="0">
                <a:hlinkClick r:id="rId6" action="ppaction://hlinksldjump"/>
              </a:rPr>
              <a:t>20</a:t>
            </a:r>
            <a:endParaRPr lang="ru-RU" sz="7200" dirty="0"/>
          </a:p>
        </p:txBody>
      </p:sp>
      <p:sp>
        <p:nvSpPr>
          <p:cNvPr id="10" name="Овал 9"/>
          <p:cNvSpPr/>
          <p:nvPr/>
        </p:nvSpPr>
        <p:spPr>
          <a:xfrm>
            <a:off x="7613175" y="2659039"/>
            <a:ext cx="1965278" cy="1801504"/>
          </a:xfrm>
          <a:prstGeom prst="ellipse">
            <a:avLst/>
          </a:prstGeom>
          <a:solidFill>
            <a:srgbClr val="66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7200" dirty="0" smtClean="0">
                <a:hlinkClick r:id="rId7" action="ppaction://hlinksldjump"/>
              </a:rPr>
              <a:t>20</a:t>
            </a:r>
            <a:endParaRPr lang="ru-RU" sz="7200" dirty="0"/>
          </a:p>
        </p:txBody>
      </p:sp>
      <p:sp>
        <p:nvSpPr>
          <p:cNvPr id="11" name="Овал 10"/>
          <p:cNvSpPr/>
          <p:nvPr/>
        </p:nvSpPr>
        <p:spPr>
          <a:xfrm>
            <a:off x="5227092" y="4517410"/>
            <a:ext cx="1965278" cy="1801504"/>
          </a:xfrm>
          <a:prstGeom prst="ellipse">
            <a:avLst/>
          </a:prstGeom>
          <a:solidFill>
            <a:srgbClr val="00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7200" dirty="0" smtClean="0">
                <a:hlinkClick r:id="rId8" action="ppaction://hlinksldjump"/>
              </a:rPr>
              <a:t>30</a:t>
            </a:r>
            <a:endParaRPr lang="ru-RU" sz="7200" dirty="0"/>
          </a:p>
        </p:txBody>
      </p:sp>
      <p:sp>
        <p:nvSpPr>
          <p:cNvPr id="12" name="Овал 11"/>
          <p:cNvSpPr/>
          <p:nvPr/>
        </p:nvSpPr>
        <p:spPr>
          <a:xfrm>
            <a:off x="3032078" y="4478740"/>
            <a:ext cx="1965278" cy="1801504"/>
          </a:xfrm>
          <a:prstGeom prst="ellipse">
            <a:avLst/>
          </a:prstGeom>
          <a:solidFill>
            <a:srgbClr val="FF00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7200" dirty="0" smtClean="0">
                <a:hlinkClick r:id="rId9" action="ppaction://hlinksldjump"/>
              </a:rPr>
              <a:t>30</a:t>
            </a:r>
            <a:endParaRPr lang="ru-RU" sz="7200" dirty="0"/>
          </a:p>
        </p:txBody>
      </p:sp>
      <p:sp>
        <p:nvSpPr>
          <p:cNvPr id="13" name="Овал 12"/>
          <p:cNvSpPr/>
          <p:nvPr/>
        </p:nvSpPr>
        <p:spPr>
          <a:xfrm>
            <a:off x="7565409" y="4467367"/>
            <a:ext cx="1965278" cy="1801504"/>
          </a:xfrm>
          <a:prstGeom prst="ellipse">
            <a:avLst/>
          </a:prstGeom>
          <a:solidFill>
            <a:srgbClr val="66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7200" dirty="0" smtClean="0">
                <a:hlinkClick r:id="rId10" action="ppaction://hlinksldjump"/>
              </a:rPr>
              <a:t>30</a:t>
            </a:r>
            <a:endParaRPr lang="ru-RU" sz="7200" dirty="0"/>
          </a:p>
        </p:txBody>
      </p:sp>
      <p:sp>
        <p:nvSpPr>
          <p:cNvPr id="14" name="Управляющая кнопка: справка 13">
            <a:hlinkClick r:id="rId11" action="ppaction://hlinksldjump" highlightClick="1"/>
          </p:cNvPr>
          <p:cNvSpPr/>
          <p:nvPr/>
        </p:nvSpPr>
        <p:spPr>
          <a:xfrm>
            <a:off x="11013743" y="5854890"/>
            <a:ext cx="887105" cy="805217"/>
          </a:xfrm>
          <a:prstGeom prst="actionButtonHel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rgbClr val="FF99FF"/>
            </a:gs>
            <a:gs pos="50000">
              <a:schemeClr val="accent1">
                <a:tint val="44500"/>
                <a:satMod val="160000"/>
              </a:schemeClr>
            </a:gs>
            <a:gs pos="100000">
              <a:schemeClr val="accent1">
                <a:tint val="23500"/>
                <a:satMod val="160000"/>
              </a:schemeClr>
            </a:gs>
          </a:gsLst>
          <a:path path="rect">
            <a:fillToRect l="50000" t="50000" r="50000" b="50000"/>
          </a:path>
        </a:gradFill>
        <a:effectLst/>
      </p:bgPr>
    </p:bg>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xmlns="" id="{35127EDA-5861-47AB-8729-620CFC7DAC07}"/>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a:blip r:embed="rId3" cstate="print">
            <a:alphaModFix amt="15000"/>
            <a:extLst>
              <a:ext uri="{28A0092B-C50C-407E-A947-70E740481C1C}">
                <a14:useLocalDpi xmlns:a14="http://schemas.microsoft.com/office/drawing/2010/main" xmlns="" val="0"/>
              </a:ext>
              <a:ext uri="{96DAC541-7B7A-43D3-8B79-37D633B846F1}">
                <asvg:svgBlip xmlns:asvg="http://schemas.microsoft.com/office/drawing/2016/SVG/main" xmlns="" r:embed="rId5"/>
              </a:ext>
            </a:extLst>
          </a:blip>
          <a:stretch>
            <a:fillRect/>
          </a:stretch>
        </p:blipFill>
        <p:spPr>
          <a:xfrm>
            <a:off x="6641431" y="816337"/>
            <a:ext cx="5225327" cy="5225327"/>
          </a:xfrm>
          <a:prstGeom prst="rect">
            <a:avLst/>
          </a:prstGeom>
        </p:spPr>
      </p:pic>
      <p:sp>
        <p:nvSpPr>
          <p:cNvPr id="6" name="Заголовок 5"/>
          <p:cNvSpPr>
            <a:spLocks noGrp="1"/>
          </p:cNvSpPr>
          <p:nvPr>
            <p:ph type="title"/>
          </p:nvPr>
        </p:nvSpPr>
        <p:spPr>
          <a:xfrm>
            <a:off x="824553" y="0"/>
            <a:ext cx="10515600" cy="777922"/>
          </a:xfrm>
        </p:spPr>
        <p:txBody>
          <a:bodyPr>
            <a:normAutofit/>
          </a:bodyPr>
          <a:lstStyle/>
          <a:p>
            <a:pPr algn="ctr"/>
            <a:r>
              <a:rPr lang="ru-RU" dirty="0" smtClean="0">
                <a:effectLst>
                  <a:outerShdw blurRad="38100" dist="38100" dir="2700000" algn="tl">
                    <a:srgbClr val="000000">
                      <a:alpha val="43137"/>
                    </a:srgbClr>
                  </a:outerShdw>
                </a:effectLst>
              </a:rPr>
              <a:t>Кроссворд</a:t>
            </a:r>
            <a:endParaRPr lang="ru-RU" dirty="0">
              <a:effectLst>
                <a:outerShdw blurRad="38100" dist="38100" dir="2700000" algn="tl">
                  <a:srgbClr val="000000">
                    <a:alpha val="43137"/>
                  </a:srgbClr>
                </a:outerShdw>
              </a:effectLst>
            </a:endParaRPr>
          </a:p>
        </p:txBody>
      </p:sp>
      <p:graphicFrame>
        <p:nvGraphicFramePr>
          <p:cNvPr id="10" name="Таблица 9"/>
          <p:cNvGraphicFramePr>
            <a:graphicFrameLocks noGrp="1"/>
          </p:cNvGraphicFramePr>
          <p:nvPr/>
        </p:nvGraphicFramePr>
        <p:xfrm>
          <a:off x="3798631" y="1501255"/>
          <a:ext cx="8093118" cy="4053385"/>
        </p:xfrm>
        <a:graphic>
          <a:graphicData uri="http://schemas.openxmlformats.org/drawingml/2006/table">
            <a:tbl>
              <a:tblPr/>
              <a:tblGrid>
                <a:gridCol w="735738"/>
                <a:gridCol w="735738"/>
                <a:gridCol w="735738"/>
                <a:gridCol w="735738"/>
                <a:gridCol w="735738"/>
                <a:gridCol w="735738"/>
                <a:gridCol w="735738"/>
                <a:gridCol w="735738"/>
                <a:gridCol w="735738"/>
                <a:gridCol w="735738"/>
                <a:gridCol w="735738"/>
              </a:tblGrid>
              <a:tr h="810677">
                <a:tc>
                  <a:txBody>
                    <a:bodyPr/>
                    <a:lstStyle/>
                    <a:p>
                      <a:pPr>
                        <a:lnSpc>
                          <a:spcPct val="115000"/>
                        </a:lnSpc>
                        <a:spcAft>
                          <a:spcPts val="0"/>
                        </a:spcAft>
                      </a:pPr>
                      <a:endParaRPr lang="ru-RU" sz="3600" dirty="0">
                        <a:latin typeface="Calibri"/>
                        <a:ea typeface="Calibri"/>
                        <a:cs typeface="Times New Roman"/>
                      </a:endParaRPr>
                    </a:p>
                  </a:txBody>
                  <a:tcPr marL="0" marR="0" marT="0" marB="0">
                    <a:lnL>
                      <a:noFill/>
                    </a:lnL>
                    <a:lnR>
                      <a:noFill/>
                    </a:lnR>
                    <a:lnT>
                      <a:noFill/>
                    </a:lnT>
                    <a:lnB>
                      <a:noFill/>
                    </a:lnB>
                  </a:tcPr>
                </a:tc>
                <a:tc>
                  <a:txBody>
                    <a:bodyPr/>
                    <a:lstStyle/>
                    <a:p>
                      <a:pPr>
                        <a:lnSpc>
                          <a:spcPct val="115000"/>
                        </a:lnSpc>
                        <a:spcAft>
                          <a:spcPts val="0"/>
                        </a:spcAft>
                      </a:pPr>
                      <a:endParaRPr lang="ru-RU" sz="3600" dirty="0">
                        <a:latin typeface="Calibri"/>
                        <a:ea typeface="Calibri"/>
                        <a:cs typeface="Times New Roman"/>
                      </a:endParaRPr>
                    </a:p>
                  </a:txBody>
                  <a:tcPr marL="0" marR="0" marT="0" marB="0" anchor="ctr">
                    <a:lnL>
                      <a:noFill/>
                    </a:lnL>
                    <a:lnR>
                      <a:noFill/>
                    </a:lnR>
                    <a:lnT>
                      <a:noFill/>
                    </a:lnT>
                    <a:lnB>
                      <a:noFill/>
                    </a:lnB>
                  </a:tcPr>
                </a:tc>
                <a:tc>
                  <a:txBody>
                    <a:bodyPr/>
                    <a:lstStyle/>
                    <a:p>
                      <a:pPr algn="ctr">
                        <a:lnSpc>
                          <a:spcPct val="115000"/>
                        </a:lnSpc>
                        <a:spcAft>
                          <a:spcPts val="0"/>
                        </a:spcAft>
                      </a:pPr>
                      <a:endParaRPr lang="ru-RU" sz="3600">
                        <a:latin typeface="Calibri"/>
                        <a:ea typeface="Calibri"/>
                        <a:cs typeface="Times New Roman"/>
                      </a:endParaRPr>
                    </a:p>
                  </a:txBody>
                  <a:tcPr marL="0" marR="0" marT="0" marB="0" anchor="ctr">
                    <a:lnL>
                      <a:noFill/>
                    </a:lnL>
                    <a:lnR>
                      <a:noFill/>
                    </a:lnR>
                    <a:lnT>
                      <a:noFill/>
                    </a:lnT>
                    <a:lnB>
                      <a:noFill/>
                    </a:lnB>
                  </a:tcPr>
                </a:tc>
                <a:tc>
                  <a:txBody>
                    <a:bodyPr/>
                    <a:lstStyle/>
                    <a:p>
                      <a:pPr algn="ctr">
                        <a:lnSpc>
                          <a:spcPct val="115000"/>
                        </a:lnSpc>
                        <a:spcAft>
                          <a:spcPts val="0"/>
                        </a:spcAft>
                      </a:pPr>
                      <a:r>
                        <a:rPr lang="ru-RU" sz="3600" dirty="0">
                          <a:latin typeface="Calibri"/>
                          <a:ea typeface="Calibri"/>
                          <a:cs typeface="Times New Roman"/>
                        </a:rPr>
                        <a:t>1</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dirty="0">
                        <a:latin typeface="Calibri"/>
                        <a:ea typeface="Calibri"/>
                        <a:cs typeface="Times New Roman"/>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3600" dirty="0" smtClean="0">
                          <a:latin typeface="Calibri"/>
                          <a:ea typeface="Calibri"/>
                          <a:cs typeface="Times New Roman"/>
                        </a:rPr>
                        <a:t>Н</a:t>
                      </a:r>
                      <a:endParaRPr lang="ru-RU" sz="3600" dirty="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nSpc>
                          <a:spcPct val="115000"/>
                        </a:lnSpc>
                        <a:spcAft>
                          <a:spcPts val="0"/>
                        </a:spcAft>
                      </a:pPr>
                      <a:endParaRPr lang="ru-RU" sz="110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10677">
                <a:tc>
                  <a:txBody>
                    <a:bodyPr/>
                    <a:lstStyle/>
                    <a:p>
                      <a:pPr>
                        <a:lnSpc>
                          <a:spcPct val="115000"/>
                        </a:lnSpc>
                        <a:spcAft>
                          <a:spcPts val="0"/>
                        </a:spcAft>
                      </a:pPr>
                      <a:endParaRPr lang="ru-RU" sz="3600">
                        <a:latin typeface="Calibri"/>
                        <a:ea typeface="Calibri"/>
                        <a:cs typeface="Times New Roman"/>
                      </a:endParaRPr>
                    </a:p>
                  </a:txBody>
                  <a:tcPr marL="0" marR="0" marT="0" marB="0">
                    <a:lnL>
                      <a:noFill/>
                    </a:lnL>
                    <a:lnR>
                      <a:noFill/>
                    </a:lnR>
                    <a:lnT>
                      <a:noFill/>
                    </a:lnT>
                    <a:lnB>
                      <a:noFill/>
                    </a:lnB>
                  </a:tcPr>
                </a:tc>
                <a:tc>
                  <a:txBody>
                    <a:bodyPr/>
                    <a:lstStyle/>
                    <a:p>
                      <a:pPr>
                        <a:lnSpc>
                          <a:spcPct val="115000"/>
                        </a:lnSpc>
                        <a:spcAft>
                          <a:spcPts val="0"/>
                        </a:spcAft>
                      </a:pPr>
                      <a:endParaRPr lang="ru-RU" sz="3600">
                        <a:latin typeface="Calibri"/>
                        <a:ea typeface="Calibri"/>
                        <a:cs typeface="Times New Roman"/>
                      </a:endParaRPr>
                    </a:p>
                  </a:txBody>
                  <a:tcPr marL="0" marR="0" marT="0" marB="0" anchor="ctr">
                    <a:lnL>
                      <a:noFill/>
                    </a:lnL>
                    <a:lnR>
                      <a:noFill/>
                    </a:lnR>
                    <a:lnT>
                      <a:noFill/>
                    </a:lnT>
                    <a:lnB>
                      <a:noFill/>
                    </a:lnB>
                  </a:tcPr>
                </a:tc>
                <a:tc>
                  <a:txBody>
                    <a:bodyPr/>
                    <a:lstStyle/>
                    <a:p>
                      <a:pPr algn="ctr">
                        <a:lnSpc>
                          <a:spcPct val="115000"/>
                        </a:lnSpc>
                        <a:spcAft>
                          <a:spcPts val="0"/>
                        </a:spcAft>
                      </a:pPr>
                      <a:r>
                        <a:rPr lang="ru-RU" sz="3600" dirty="0">
                          <a:latin typeface="Calibri"/>
                          <a:ea typeface="Calibri"/>
                          <a:cs typeface="Times New Roman"/>
                        </a:rPr>
                        <a:t>2</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a:lnSpc>
                          <a:spcPct val="115000"/>
                        </a:lnSpc>
                        <a:spcAft>
                          <a:spcPts val="0"/>
                        </a:spcAft>
                      </a:pPr>
                      <a:endParaRPr lang="ru-RU" sz="3600" dirty="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0">
                        <a:lnSpc>
                          <a:spcPct val="115000"/>
                        </a:lnSpc>
                        <a:spcAft>
                          <a:spcPts val="0"/>
                        </a:spcAft>
                      </a:pPr>
                      <a:endParaRPr lang="ru-RU" sz="110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3600" dirty="0" smtClean="0">
                          <a:latin typeface="Calibri"/>
                          <a:ea typeface="Calibri"/>
                          <a:cs typeface="Times New Roman"/>
                        </a:rPr>
                        <a:t>А</a:t>
                      </a:r>
                      <a:endParaRPr lang="ru-RU" sz="3600" dirty="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nSpc>
                          <a:spcPct val="115000"/>
                        </a:lnSpc>
                        <a:spcAft>
                          <a:spcPts val="0"/>
                        </a:spcAft>
                      </a:pPr>
                      <a:endParaRPr lang="ru-RU" sz="110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a:latin typeface="Calibri"/>
                        <a:ea typeface="Calibri"/>
                        <a:cs typeface="Times New Roman"/>
                      </a:endParaRP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nSpc>
                          <a:spcPct val="115000"/>
                        </a:lnSpc>
                        <a:spcAft>
                          <a:spcPts val="0"/>
                        </a:spcAft>
                      </a:pPr>
                      <a:endParaRPr lang="ru-RU" sz="1100">
                        <a:latin typeface="Calibri"/>
                        <a:ea typeface="Calibri"/>
                        <a:cs typeface="Times New Roman"/>
                      </a:endParaRP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r>
              <a:tr h="810677">
                <a:tc>
                  <a:txBody>
                    <a:bodyPr/>
                    <a:lstStyle/>
                    <a:p>
                      <a:pPr>
                        <a:lnSpc>
                          <a:spcPct val="115000"/>
                        </a:lnSpc>
                        <a:spcAft>
                          <a:spcPts val="0"/>
                        </a:spcAft>
                      </a:pPr>
                      <a:endParaRPr lang="ru-RU" sz="3600">
                        <a:latin typeface="Calibri"/>
                        <a:ea typeface="Calibri"/>
                        <a:cs typeface="Times New Roman"/>
                      </a:endParaRPr>
                    </a:p>
                  </a:txBody>
                  <a:tcPr marL="0" marR="0" marT="0" marB="0">
                    <a:lnL>
                      <a:noFill/>
                    </a:lnL>
                    <a:lnR>
                      <a:noFill/>
                    </a:lnR>
                    <a:lnT>
                      <a:noFill/>
                    </a:lnT>
                    <a:lnB>
                      <a:noFill/>
                    </a:lnB>
                  </a:tcPr>
                </a:tc>
                <a:tc>
                  <a:txBody>
                    <a:bodyPr/>
                    <a:lstStyle/>
                    <a:p>
                      <a:pPr>
                        <a:lnSpc>
                          <a:spcPct val="115000"/>
                        </a:lnSpc>
                        <a:spcAft>
                          <a:spcPts val="0"/>
                        </a:spcAft>
                      </a:pPr>
                      <a:endParaRPr lang="ru-RU" sz="3600" dirty="0">
                        <a:latin typeface="Calibri"/>
                        <a:ea typeface="Calibri"/>
                        <a:cs typeface="Times New Roman"/>
                      </a:endParaRP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3600" dirty="0">
                        <a:latin typeface="Calibri"/>
                        <a:ea typeface="Calibri"/>
                        <a:cs typeface="Times New Roman"/>
                      </a:endParaRP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3600" dirty="0">
                          <a:latin typeface="Calibri"/>
                          <a:ea typeface="Calibri"/>
                          <a:cs typeface="Times New Roman"/>
                        </a:rPr>
                        <a:t>3</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3600" dirty="0" smtClean="0">
                          <a:latin typeface="Calibri"/>
                          <a:ea typeface="Calibri"/>
                          <a:cs typeface="Times New Roman"/>
                        </a:rPr>
                        <a:t>У</a:t>
                      </a:r>
                      <a:endParaRPr lang="ru-RU" sz="3600" dirty="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nSpc>
                          <a:spcPct val="115000"/>
                        </a:lnSpc>
                        <a:spcAft>
                          <a:spcPts val="0"/>
                        </a:spcAft>
                      </a:pPr>
                      <a:endParaRPr lang="ru-RU" sz="1100" dirty="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nSpc>
                          <a:spcPct val="115000"/>
                        </a:lnSpc>
                        <a:spcAft>
                          <a:spcPts val="0"/>
                        </a:spcAft>
                      </a:pPr>
                      <a:endParaRPr lang="ru-RU" sz="1100">
                        <a:latin typeface="Calibri"/>
                        <a:ea typeface="Calibri"/>
                        <a:cs typeface="Times New Roman"/>
                      </a:endParaRPr>
                    </a:p>
                  </a:txBody>
                  <a:tcPr marL="0" marR="0" marT="0" marB="0" anchor="ctr">
                    <a:lnL>
                      <a:noFill/>
                    </a:lnL>
                    <a:lnR>
                      <a:noFill/>
                    </a:lnR>
                    <a:lnT>
                      <a:noFill/>
                    </a:lnT>
                    <a:lnB>
                      <a:noFill/>
                    </a:lnB>
                  </a:tcPr>
                </a:tc>
              </a:tr>
              <a:tr h="810677">
                <a:tc>
                  <a:txBody>
                    <a:bodyPr/>
                    <a:lstStyle/>
                    <a:p>
                      <a:pPr algn="ctr">
                        <a:lnSpc>
                          <a:spcPct val="115000"/>
                        </a:lnSpc>
                        <a:spcAft>
                          <a:spcPts val="0"/>
                        </a:spcAft>
                      </a:pPr>
                      <a:r>
                        <a:rPr lang="ru-RU" sz="3600">
                          <a:latin typeface="Calibri"/>
                          <a:ea typeface="Calibri"/>
                          <a:cs typeface="Times New Roman"/>
                        </a:rPr>
                        <a:t>4</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nSpc>
                          <a:spcPct val="115000"/>
                        </a:lnSpc>
                        <a:spcAft>
                          <a:spcPts val="0"/>
                        </a:spcAft>
                      </a:pPr>
                      <a:endParaRPr lang="ru-RU" sz="360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3600" dirty="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3600" dirty="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3600" dirty="0" smtClean="0">
                          <a:latin typeface="Calibri"/>
                          <a:ea typeface="Calibri"/>
                          <a:cs typeface="Times New Roman"/>
                        </a:rPr>
                        <a:t>К</a:t>
                      </a:r>
                      <a:endParaRPr lang="ru-RU" sz="3600" dirty="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nSpc>
                          <a:spcPct val="115000"/>
                        </a:lnSpc>
                        <a:spcAft>
                          <a:spcPts val="0"/>
                        </a:spcAft>
                      </a:pPr>
                      <a:endParaRPr lang="ru-RU" sz="110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a:latin typeface="Calibri"/>
                        <a:ea typeface="Calibri"/>
                        <a:cs typeface="Times New Roman"/>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a:latin typeface="Calibri"/>
                        <a:ea typeface="Calibri"/>
                        <a:cs typeface="Times New Roman"/>
                      </a:endParaRPr>
                    </a:p>
                  </a:txBody>
                  <a:tcPr marL="0" marR="0" marT="0" marB="0" anchor="ctr">
                    <a:lnL>
                      <a:noFill/>
                    </a:lnL>
                    <a:lnR>
                      <a:noFill/>
                    </a:lnR>
                    <a:lnT>
                      <a:noFill/>
                    </a:lnT>
                    <a:lnB>
                      <a:noFill/>
                    </a:lnB>
                  </a:tcPr>
                </a:tc>
                <a:tc>
                  <a:txBody>
                    <a:bodyPr/>
                    <a:lstStyle/>
                    <a:p>
                      <a:pPr>
                        <a:lnSpc>
                          <a:spcPct val="115000"/>
                        </a:lnSpc>
                        <a:spcAft>
                          <a:spcPts val="0"/>
                        </a:spcAft>
                      </a:pPr>
                      <a:endParaRPr lang="ru-RU" sz="1100">
                        <a:latin typeface="Calibri"/>
                        <a:ea typeface="Calibri"/>
                        <a:cs typeface="Times New Roman"/>
                      </a:endParaRPr>
                    </a:p>
                  </a:txBody>
                  <a:tcPr marL="0" marR="0" marT="0" marB="0" anchor="ctr">
                    <a:lnL>
                      <a:noFill/>
                    </a:lnL>
                    <a:lnR>
                      <a:noFill/>
                    </a:lnR>
                    <a:lnT>
                      <a:noFill/>
                    </a:lnT>
                    <a:lnB>
                      <a:noFill/>
                    </a:lnB>
                  </a:tcPr>
                </a:tc>
              </a:tr>
              <a:tr h="810677">
                <a:tc>
                  <a:txBody>
                    <a:bodyPr/>
                    <a:lstStyle/>
                    <a:p>
                      <a:pPr>
                        <a:lnSpc>
                          <a:spcPct val="115000"/>
                        </a:lnSpc>
                        <a:spcAft>
                          <a:spcPts val="0"/>
                        </a:spcAft>
                      </a:pPr>
                      <a:endParaRPr lang="ru-RU" sz="3600">
                        <a:latin typeface="Calibri"/>
                        <a:ea typeface="Calibri"/>
                        <a:cs typeface="Times New Roman"/>
                      </a:endParaRPr>
                    </a:p>
                  </a:txBody>
                  <a:tcPr marL="0" marR="0" marT="0" marB="0">
                    <a:lnL>
                      <a:noFill/>
                    </a:lnL>
                    <a:lnR>
                      <a:noFill/>
                    </a:lnR>
                    <a:lnT>
                      <a:noFill/>
                    </a:lnT>
                    <a:lnB>
                      <a:noFill/>
                    </a:lnB>
                  </a:tcPr>
                </a:tc>
                <a:tc>
                  <a:txBody>
                    <a:bodyPr/>
                    <a:lstStyle/>
                    <a:p>
                      <a:pPr>
                        <a:lnSpc>
                          <a:spcPct val="115000"/>
                        </a:lnSpc>
                        <a:spcAft>
                          <a:spcPts val="0"/>
                        </a:spcAft>
                      </a:pPr>
                      <a:endParaRPr lang="ru-RU" sz="3600" dirty="0">
                        <a:latin typeface="Calibri"/>
                        <a:ea typeface="Calibri"/>
                        <a:cs typeface="Times New Roman"/>
                      </a:endParaRP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endParaRPr lang="ru-RU" sz="3600" dirty="0">
                        <a:latin typeface="Calibri"/>
                        <a:ea typeface="Calibri"/>
                        <a:cs typeface="Times New Roman"/>
                      </a:endParaRP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ru-RU" sz="3600" dirty="0">
                          <a:latin typeface="Calibri"/>
                          <a:ea typeface="Calibri"/>
                          <a:cs typeface="Times New Roman"/>
                        </a:rPr>
                        <a:t>5</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nSpc>
                          <a:spcPct val="115000"/>
                        </a:lnSpc>
                        <a:spcAft>
                          <a:spcPts val="0"/>
                        </a:spcAft>
                      </a:pPr>
                      <a:endParaRPr lang="ru-RU" sz="110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3600" dirty="0" smtClean="0">
                          <a:latin typeface="Calibri"/>
                          <a:ea typeface="Calibri"/>
                          <a:cs typeface="Times New Roman"/>
                        </a:rPr>
                        <a:t>А</a:t>
                      </a:r>
                      <a:endParaRPr lang="ru-RU" sz="3600" dirty="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nSpc>
                          <a:spcPct val="115000"/>
                        </a:lnSpc>
                        <a:spcAft>
                          <a:spcPts val="0"/>
                        </a:spcAft>
                      </a:pPr>
                      <a:endParaRPr lang="ru-RU" sz="110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nSpc>
                          <a:spcPct val="115000"/>
                        </a:lnSpc>
                        <a:spcAft>
                          <a:spcPts val="0"/>
                        </a:spcAft>
                      </a:pPr>
                      <a:endParaRPr lang="ru-RU" sz="1100" dirty="0">
                        <a:latin typeface="Calibri"/>
                        <a:ea typeface="Calibri"/>
                        <a:cs typeface="Times New Roman"/>
                      </a:endParaRPr>
                    </a:p>
                  </a:txBody>
                  <a:tcPr marL="0" marR="0" marT="0" marB="0" anchor="ctr">
                    <a:lnL>
                      <a:noFill/>
                    </a:lnL>
                    <a:lnR>
                      <a:noFill/>
                    </a:lnR>
                    <a:lnT>
                      <a:noFill/>
                    </a:lnT>
                    <a:lnB>
                      <a:noFill/>
                    </a:lnB>
                  </a:tcPr>
                </a:tc>
              </a:tr>
            </a:tbl>
          </a:graphicData>
        </a:graphic>
      </p:graphicFrame>
      <p:sp>
        <p:nvSpPr>
          <p:cNvPr id="11" name="Прямоугольник 10"/>
          <p:cNvSpPr/>
          <p:nvPr/>
        </p:nvSpPr>
        <p:spPr>
          <a:xfrm>
            <a:off x="222911" y="1257322"/>
            <a:ext cx="4349090" cy="4832092"/>
          </a:xfrm>
          <a:prstGeom prst="rect">
            <a:avLst/>
          </a:prstGeom>
        </p:spPr>
        <p:txBody>
          <a:bodyPr wrap="square">
            <a:spAutoFit/>
          </a:bodyPr>
          <a:lstStyle/>
          <a:p>
            <a:pPr lvl="0"/>
            <a:r>
              <a:rPr lang="ru-RU" sz="2800" dirty="0" smtClean="0"/>
              <a:t>1. В него записывают задание на дом и выставляют отметки.</a:t>
            </a:r>
          </a:p>
          <a:p>
            <a:pPr lvl="0"/>
            <a:r>
              <a:rPr lang="ru-RU" sz="2800" dirty="0" smtClean="0"/>
              <a:t>2. Комната, где проводятся уроки.</a:t>
            </a:r>
          </a:p>
          <a:p>
            <a:pPr lvl="0"/>
            <a:r>
              <a:rPr lang="ru-RU" sz="2800" dirty="0" smtClean="0"/>
              <a:t>3. Она нужна, чтобы писать.</a:t>
            </a:r>
          </a:p>
          <a:p>
            <a:pPr lvl="0"/>
            <a:r>
              <a:rPr lang="ru-RU" sz="2800" dirty="0" smtClean="0"/>
              <a:t>4. Первый учебник в школе.</a:t>
            </a:r>
          </a:p>
          <a:p>
            <a:pPr lvl="0"/>
            <a:r>
              <a:rPr lang="ru-RU" sz="2800" dirty="0" smtClean="0"/>
              <a:t>5. Стол, за которым занимается ученик.</a:t>
            </a:r>
            <a:endParaRPr lang="ru-RU" sz="2800" dirty="0"/>
          </a:p>
        </p:txBody>
      </p:sp>
      <p:sp>
        <p:nvSpPr>
          <p:cNvPr id="12" name="Управляющая кнопка: домой 11">
            <a:hlinkClick r:id="rId6" action="ppaction://hlinksldjump" highlightClick="1"/>
          </p:cNvPr>
          <p:cNvSpPr/>
          <p:nvPr/>
        </p:nvSpPr>
        <p:spPr>
          <a:xfrm>
            <a:off x="10877266" y="5677469"/>
            <a:ext cx="982638" cy="859809"/>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3816597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rgbClr val="FF99FF"/>
            </a:gs>
            <a:gs pos="50000">
              <a:schemeClr val="accent1">
                <a:tint val="44500"/>
                <a:satMod val="160000"/>
              </a:schemeClr>
            </a:gs>
            <a:gs pos="100000">
              <a:schemeClr val="accent1">
                <a:tint val="23500"/>
                <a:satMod val="160000"/>
              </a:schemeClr>
            </a:gs>
          </a:gsLst>
          <a:path path="rect">
            <a:fillToRect l="50000" t="50000" r="50000" b="50000"/>
          </a:path>
        </a:gradFill>
        <a:effectLst/>
      </p:bgPr>
    </p:bg>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xmlns="" id="{35127EDA-5861-47AB-8729-620CFC7DAC07}"/>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a:blip r:embed="rId3" cstate="print">
            <a:alphaModFix amt="15000"/>
            <a:extLst>
              <a:ext uri="{28A0092B-C50C-407E-A947-70E740481C1C}">
                <a14:useLocalDpi xmlns:a14="http://schemas.microsoft.com/office/drawing/2010/main" xmlns="" val="0"/>
              </a:ext>
              <a:ext uri="{96DAC541-7B7A-43D3-8B79-37D633B846F1}">
                <asvg:svgBlip xmlns:asvg="http://schemas.microsoft.com/office/drawing/2016/SVG/main" xmlns="" r:embed="rId5"/>
              </a:ext>
            </a:extLst>
          </a:blip>
          <a:stretch>
            <a:fillRect/>
          </a:stretch>
        </p:blipFill>
        <p:spPr>
          <a:xfrm>
            <a:off x="6641431" y="816337"/>
            <a:ext cx="5225327" cy="5225327"/>
          </a:xfrm>
          <a:prstGeom prst="rect">
            <a:avLst/>
          </a:prstGeom>
        </p:spPr>
      </p:pic>
      <p:sp>
        <p:nvSpPr>
          <p:cNvPr id="6" name="Заголовок 5"/>
          <p:cNvSpPr>
            <a:spLocks noGrp="1"/>
          </p:cNvSpPr>
          <p:nvPr>
            <p:ph type="title"/>
          </p:nvPr>
        </p:nvSpPr>
        <p:spPr>
          <a:xfrm>
            <a:off x="824553" y="0"/>
            <a:ext cx="10515600" cy="777922"/>
          </a:xfrm>
        </p:spPr>
        <p:txBody>
          <a:bodyPr>
            <a:normAutofit/>
          </a:bodyPr>
          <a:lstStyle/>
          <a:p>
            <a:pPr algn="ctr"/>
            <a:r>
              <a:rPr lang="ru-RU" dirty="0" smtClean="0">
                <a:effectLst>
                  <a:outerShdw blurRad="38100" dist="38100" dir="2700000" algn="tl">
                    <a:srgbClr val="000000">
                      <a:alpha val="43137"/>
                    </a:srgbClr>
                  </a:outerShdw>
                </a:effectLst>
              </a:rPr>
              <a:t>Ребусы</a:t>
            </a:r>
            <a:endParaRPr lang="ru-RU" dirty="0">
              <a:effectLst>
                <a:outerShdw blurRad="38100" dist="38100" dir="2700000" algn="tl">
                  <a:srgbClr val="000000">
                    <a:alpha val="43137"/>
                  </a:srgbClr>
                </a:outerShdw>
              </a:effectLst>
            </a:endParaRPr>
          </a:p>
        </p:txBody>
      </p:sp>
      <p:pic>
        <p:nvPicPr>
          <p:cNvPr id="1028" name="Picture 4" descr="https://avatars.mds.yandex.net/i?id=2d315f3405a1a6db8626a67d09ee328d5a132728-9863167-images-thumbs&amp;n=13"/>
          <p:cNvPicPr>
            <a:picLocks noChangeAspect="1" noChangeArrowheads="1"/>
          </p:cNvPicPr>
          <p:nvPr/>
        </p:nvPicPr>
        <p:blipFill>
          <a:blip r:embed="rId6" cstate="print"/>
          <a:srcRect/>
          <a:stretch>
            <a:fillRect/>
          </a:stretch>
        </p:blipFill>
        <p:spPr bwMode="auto">
          <a:xfrm>
            <a:off x="210166" y="681843"/>
            <a:ext cx="5535542" cy="1660663"/>
          </a:xfrm>
          <a:prstGeom prst="rect">
            <a:avLst/>
          </a:prstGeom>
          <a:noFill/>
        </p:spPr>
      </p:pic>
      <p:pic>
        <p:nvPicPr>
          <p:cNvPr id="1030" name="Picture 6" descr="https://avatars.mds.yandex.net/i?id=d87faca948d02752d75013e4135d6b19-4439214-images-thumbs&amp;n=13"/>
          <p:cNvPicPr>
            <a:picLocks noChangeAspect="1" noChangeArrowheads="1"/>
          </p:cNvPicPr>
          <p:nvPr/>
        </p:nvPicPr>
        <p:blipFill>
          <a:blip r:embed="rId7" cstate="print"/>
          <a:srcRect l="9261" t="4260" r="4099" b="7680"/>
          <a:stretch>
            <a:fillRect/>
          </a:stretch>
        </p:blipFill>
        <p:spPr bwMode="auto">
          <a:xfrm>
            <a:off x="6919415" y="1337481"/>
            <a:ext cx="4558352" cy="1808019"/>
          </a:xfrm>
          <a:prstGeom prst="rect">
            <a:avLst/>
          </a:prstGeom>
          <a:noFill/>
        </p:spPr>
      </p:pic>
      <p:pic>
        <p:nvPicPr>
          <p:cNvPr id="1032" name="Picture 8" descr="https://avatars.mds.yandex.net/i?id=615921428fe30057ecf04e3f1388231bec47d93b-12144750-images-thumbs&amp;n=13"/>
          <p:cNvPicPr>
            <a:picLocks noChangeAspect="1" noChangeArrowheads="1"/>
          </p:cNvPicPr>
          <p:nvPr/>
        </p:nvPicPr>
        <p:blipFill>
          <a:blip r:embed="rId8" cstate="print"/>
          <a:srcRect/>
          <a:stretch>
            <a:fillRect/>
          </a:stretch>
        </p:blipFill>
        <p:spPr bwMode="auto">
          <a:xfrm>
            <a:off x="715133" y="2758577"/>
            <a:ext cx="5769176" cy="1322104"/>
          </a:xfrm>
          <a:prstGeom prst="rect">
            <a:avLst/>
          </a:prstGeom>
          <a:noFill/>
        </p:spPr>
      </p:pic>
      <p:pic>
        <p:nvPicPr>
          <p:cNvPr id="1034" name="Picture 10" descr="https://avatars.mds.yandex.net/i?id=df496b91e98947dab05f63eb3447aaec17e0cb91-8561284-images-thumbs&amp;n=13"/>
          <p:cNvPicPr>
            <a:picLocks noChangeAspect="1" noChangeArrowheads="1"/>
          </p:cNvPicPr>
          <p:nvPr/>
        </p:nvPicPr>
        <p:blipFill>
          <a:blip r:embed="rId9" cstate="print"/>
          <a:srcRect l="11946" t="20655" r="15573" b="23822"/>
          <a:stretch>
            <a:fillRect/>
          </a:stretch>
        </p:blipFill>
        <p:spPr bwMode="auto">
          <a:xfrm>
            <a:off x="7698216" y="3671247"/>
            <a:ext cx="3875085" cy="2224585"/>
          </a:xfrm>
          <a:prstGeom prst="rect">
            <a:avLst/>
          </a:prstGeom>
          <a:noFill/>
        </p:spPr>
      </p:pic>
      <p:pic>
        <p:nvPicPr>
          <p:cNvPr id="1038" name="Picture 14" descr="https://proprikol.ru/wp-content/uploads/2020/12/kartinki-rebusy-2.jpg"/>
          <p:cNvPicPr>
            <a:picLocks noChangeAspect="1" noChangeArrowheads="1"/>
          </p:cNvPicPr>
          <p:nvPr/>
        </p:nvPicPr>
        <p:blipFill>
          <a:blip r:embed="rId10" cstate="print"/>
          <a:srcRect l="5148" r="3198" b="38169"/>
          <a:stretch>
            <a:fillRect/>
          </a:stretch>
        </p:blipFill>
        <p:spPr bwMode="auto">
          <a:xfrm>
            <a:off x="2224585" y="4283619"/>
            <a:ext cx="4667534" cy="2357485"/>
          </a:xfrm>
          <a:prstGeom prst="rect">
            <a:avLst/>
          </a:prstGeom>
          <a:noFill/>
        </p:spPr>
      </p:pic>
      <p:sp>
        <p:nvSpPr>
          <p:cNvPr id="15" name="Прямоугольник 14"/>
          <p:cNvSpPr/>
          <p:nvPr/>
        </p:nvSpPr>
        <p:spPr>
          <a:xfrm>
            <a:off x="4080681" y="6032309"/>
            <a:ext cx="805218" cy="6277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Управляющая кнопка: домой 15">
            <a:hlinkClick r:id="rId11" action="ppaction://hlinksldjump" highlightClick="1"/>
          </p:cNvPr>
          <p:cNvSpPr/>
          <p:nvPr/>
        </p:nvSpPr>
        <p:spPr>
          <a:xfrm>
            <a:off x="11209362" y="5998191"/>
            <a:ext cx="982638" cy="859809"/>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38165970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rgbClr val="FF99FF"/>
            </a:gs>
            <a:gs pos="50000">
              <a:schemeClr val="accent1">
                <a:tint val="44500"/>
                <a:satMod val="160000"/>
              </a:schemeClr>
            </a:gs>
            <a:gs pos="100000">
              <a:schemeClr val="accent1">
                <a:tint val="23500"/>
                <a:satMod val="160000"/>
              </a:schemeClr>
            </a:gs>
          </a:gsLst>
          <a:path path="rect">
            <a:fillToRect l="50000" t="50000" r="50000" b="50000"/>
          </a:path>
        </a:gra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xmlns="" id="{984A409A-26BF-476C-858A-CFA0EBFAB6FC}"/>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a:blip r:embed="rId3" cstate="print">
            <a:alphaModFix amt="15000"/>
            <a:extLst>
              <a:ext uri="{28A0092B-C50C-407E-A947-70E740481C1C}">
                <a14:useLocalDpi xmlns:a14="http://schemas.microsoft.com/office/drawing/2010/main" xmlns="" val="0"/>
              </a:ext>
              <a:ext uri="{96DAC541-7B7A-43D3-8B79-37D633B846F1}">
                <asvg:svgBlip xmlns:asvg="http://schemas.microsoft.com/office/drawing/2016/SVG/main" xmlns="" r:embed="rId5"/>
              </a:ext>
            </a:extLst>
          </a:blip>
          <a:stretch>
            <a:fillRect/>
          </a:stretch>
        </p:blipFill>
        <p:spPr>
          <a:xfrm>
            <a:off x="6641431" y="816337"/>
            <a:ext cx="5225327" cy="5225327"/>
          </a:xfrm>
          <a:prstGeom prst="rect">
            <a:avLst/>
          </a:prstGeom>
        </p:spPr>
      </p:pic>
      <p:sp>
        <p:nvSpPr>
          <p:cNvPr id="6" name="Заголовок 5"/>
          <p:cNvSpPr>
            <a:spLocks noGrp="1"/>
          </p:cNvSpPr>
          <p:nvPr>
            <p:ph type="title"/>
          </p:nvPr>
        </p:nvSpPr>
        <p:spPr>
          <a:xfrm>
            <a:off x="729018" y="0"/>
            <a:ext cx="10515600" cy="846161"/>
          </a:xfrm>
        </p:spPr>
        <p:txBody>
          <a:bodyPr/>
          <a:lstStyle/>
          <a:p>
            <a:pPr algn="ctr"/>
            <a:r>
              <a:rPr lang="ru-RU" dirty="0" smtClean="0">
                <a:effectLst>
                  <a:outerShdw blurRad="38100" dist="38100" dir="2700000" algn="tl">
                    <a:srgbClr val="000000">
                      <a:alpha val="43137"/>
                    </a:srgbClr>
                  </a:outerShdw>
                </a:effectLst>
              </a:rPr>
              <a:t>Весёлый вопрос</a:t>
            </a:r>
            <a:endParaRPr lang="ru-RU" dirty="0">
              <a:effectLst>
                <a:outerShdw blurRad="38100" dist="38100" dir="2700000" algn="tl">
                  <a:srgbClr val="000000">
                    <a:alpha val="43137"/>
                  </a:srgbClr>
                </a:outerShdw>
              </a:effectLst>
            </a:endParaRPr>
          </a:p>
        </p:txBody>
      </p:sp>
      <p:sp>
        <p:nvSpPr>
          <p:cNvPr id="7" name="Содержимое 6"/>
          <p:cNvSpPr>
            <a:spLocks noGrp="1"/>
          </p:cNvSpPr>
          <p:nvPr>
            <p:ph idx="1"/>
          </p:nvPr>
        </p:nvSpPr>
        <p:spPr>
          <a:xfrm>
            <a:off x="504967" y="1132764"/>
            <a:ext cx="10848833" cy="5044199"/>
          </a:xfrm>
        </p:spPr>
        <p:txBody>
          <a:bodyPr>
            <a:normAutofit/>
          </a:bodyPr>
          <a:lstStyle/>
          <a:p>
            <a:r>
              <a:rPr lang="ru-RU" sz="4000" dirty="0" smtClean="0"/>
              <a:t>Колобок, обросший иглами – это…</a:t>
            </a:r>
          </a:p>
          <a:p>
            <a:r>
              <a:rPr lang="ru-RU" sz="4000" dirty="0" smtClean="0"/>
              <a:t>Домашний Дед Мороз – это…</a:t>
            </a:r>
          </a:p>
          <a:p>
            <a:r>
              <a:rPr lang="ru-RU" sz="4000" dirty="0" smtClean="0"/>
              <a:t>Любимый звук учеников – это…</a:t>
            </a:r>
          </a:p>
          <a:p>
            <a:r>
              <a:rPr lang="ru-RU" sz="4000" dirty="0" smtClean="0"/>
              <a:t>Что идёт не двигаясь с места – это…</a:t>
            </a:r>
          </a:p>
          <a:p>
            <a:r>
              <a:rPr lang="ru-RU" sz="4000" dirty="0" smtClean="0"/>
              <a:t>Корова в детстве – это…</a:t>
            </a:r>
            <a:endParaRPr lang="ru-RU" sz="4000" dirty="0"/>
          </a:p>
        </p:txBody>
      </p:sp>
      <p:pic>
        <p:nvPicPr>
          <p:cNvPr id="11266" name="Picture 2" descr="https://avatars.mds.yandex.net/i?id=705e398a988bdaff51c441e52f5afacb8e8fdc56-10414799-images-thumbs&amp;n=13"/>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9286875" y="380359"/>
            <a:ext cx="2905125" cy="3048001"/>
          </a:xfrm>
          <a:prstGeom prst="rect">
            <a:avLst/>
          </a:prstGeom>
          <a:noFill/>
        </p:spPr>
      </p:pic>
      <p:sp>
        <p:nvSpPr>
          <p:cNvPr id="9" name="Управляющая кнопка: домой 8">
            <a:hlinkClick r:id="rId7" action="ppaction://hlinksldjump" highlightClick="1"/>
          </p:cNvPr>
          <p:cNvSpPr/>
          <p:nvPr/>
        </p:nvSpPr>
        <p:spPr>
          <a:xfrm>
            <a:off x="10877266" y="5677469"/>
            <a:ext cx="982638" cy="859809"/>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3970725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rgbClr val="FF99FF"/>
            </a:gs>
            <a:gs pos="50000">
              <a:schemeClr val="accent1">
                <a:tint val="44500"/>
                <a:satMod val="160000"/>
              </a:schemeClr>
            </a:gs>
            <a:gs pos="100000">
              <a:schemeClr val="accent1">
                <a:tint val="23500"/>
                <a:satMod val="160000"/>
              </a:schemeClr>
            </a:gs>
          </a:gsLst>
          <a:path path="rect">
            <a:fillToRect l="50000" t="50000" r="50000" b="50000"/>
          </a:path>
        </a:gra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xmlns="" id="{B6C7BDF7-D7AC-4209-A6A9-11B953F882E4}"/>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a:blip r:embed="rId3" cstate="print">
            <a:alphaModFix amt="15000"/>
            <a:extLst>
              <a:ext uri="{28A0092B-C50C-407E-A947-70E740481C1C}">
                <a14:useLocalDpi xmlns:a14="http://schemas.microsoft.com/office/drawing/2010/main" xmlns="" val="0"/>
              </a:ext>
              <a:ext uri="{96DAC541-7B7A-43D3-8B79-37D633B846F1}">
                <asvg:svgBlip xmlns:asvg="http://schemas.microsoft.com/office/drawing/2016/SVG/main" xmlns="" r:embed="rId5"/>
              </a:ext>
            </a:extLst>
          </a:blip>
          <a:stretch>
            <a:fillRect/>
          </a:stretch>
        </p:blipFill>
        <p:spPr>
          <a:xfrm>
            <a:off x="6641431" y="816337"/>
            <a:ext cx="5225327" cy="5225327"/>
          </a:xfrm>
          <a:prstGeom prst="rect">
            <a:avLst/>
          </a:prstGeom>
        </p:spPr>
      </p:pic>
      <p:sp>
        <p:nvSpPr>
          <p:cNvPr id="7" name="Содержимое 6"/>
          <p:cNvSpPr>
            <a:spLocks noGrp="1"/>
          </p:cNvSpPr>
          <p:nvPr>
            <p:ph idx="1"/>
          </p:nvPr>
        </p:nvSpPr>
        <p:spPr>
          <a:xfrm>
            <a:off x="191069" y="1637731"/>
            <a:ext cx="5882184" cy="4667534"/>
          </a:xfrm>
        </p:spPr>
        <p:txBody>
          <a:bodyPr>
            <a:noAutofit/>
          </a:bodyPr>
          <a:lstStyle/>
          <a:p>
            <a:r>
              <a:rPr lang="ru-RU" b="1" dirty="0" smtClean="0"/>
              <a:t>Школа – обучение.</a:t>
            </a:r>
          </a:p>
          <a:p>
            <a:r>
              <a:rPr lang="ru-RU" dirty="0" smtClean="0"/>
              <a:t>Больница – доктор, ученик, больной, лечение.</a:t>
            </a:r>
          </a:p>
          <a:p>
            <a:endParaRPr lang="ru-RU" dirty="0" smtClean="0"/>
          </a:p>
          <a:p>
            <a:pPr lvl="0"/>
            <a:r>
              <a:rPr lang="ru-RU" b="1" dirty="0" smtClean="0"/>
              <a:t>Птица – гнездо.</a:t>
            </a:r>
          </a:p>
          <a:p>
            <a:r>
              <a:rPr lang="ru-RU" dirty="0" smtClean="0"/>
              <a:t>Человек – люди, комар, рабочий, дом.</a:t>
            </a:r>
          </a:p>
          <a:p>
            <a:pPr>
              <a:buNone/>
            </a:pPr>
            <a:r>
              <a:rPr lang="ru-RU" dirty="0" smtClean="0"/>
              <a:t> </a:t>
            </a:r>
          </a:p>
          <a:p>
            <a:pPr lvl="0"/>
            <a:r>
              <a:rPr lang="ru-RU" b="1" dirty="0" smtClean="0"/>
              <a:t>Нога – сапог.</a:t>
            </a:r>
          </a:p>
          <a:p>
            <a:r>
              <a:rPr lang="ru-RU" dirty="0" smtClean="0"/>
              <a:t>Рука – кулак, кисть, палец. Перчатка.</a:t>
            </a:r>
          </a:p>
        </p:txBody>
      </p:sp>
      <p:sp>
        <p:nvSpPr>
          <p:cNvPr id="9" name="Заголовок 8"/>
          <p:cNvSpPr>
            <a:spLocks noGrp="1"/>
          </p:cNvSpPr>
          <p:nvPr>
            <p:ph type="title"/>
          </p:nvPr>
        </p:nvSpPr>
        <p:spPr>
          <a:xfrm>
            <a:off x="906438" y="0"/>
            <a:ext cx="10515600" cy="2169993"/>
          </a:xfrm>
        </p:spPr>
        <p:txBody>
          <a:bodyPr>
            <a:normAutofit fontScale="90000"/>
          </a:bodyPr>
          <a:lstStyle/>
          <a:p>
            <a:pPr algn="ctr"/>
            <a:r>
              <a:rPr lang="ru-RU" dirty="0" smtClean="0">
                <a:effectLst>
                  <a:outerShdw blurRad="38100" dist="38100" dir="2700000" algn="tl">
                    <a:srgbClr val="000000">
                      <a:alpha val="43137"/>
                    </a:srgbClr>
                  </a:outerShdw>
                </a:effectLst>
              </a:rPr>
              <a:t>Включи логику</a:t>
            </a:r>
            <a:br>
              <a:rPr lang="ru-RU" dirty="0" smtClean="0">
                <a:effectLst>
                  <a:outerShdw blurRad="38100" dist="38100" dir="2700000" algn="tl">
                    <a:srgbClr val="000000">
                      <a:alpha val="43137"/>
                    </a:srgbClr>
                  </a:outerShdw>
                </a:effectLst>
              </a:rPr>
            </a:br>
            <a:r>
              <a:rPr lang="ru-RU" sz="4000" dirty="0" smtClean="0"/>
              <a:t>Прочитай первую пару слов. По аналогии составь вторую пару. Подчеркни нужное слово</a:t>
            </a:r>
            <a:r>
              <a:rPr lang="ru-RU" dirty="0" smtClean="0"/>
              <a:t>.</a:t>
            </a:r>
            <a:br>
              <a:rPr lang="ru-RU" dirty="0" smtClean="0"/>
            </a:br>
            <a:endParaRPr lang="ru-RU" dirty="0">
              <a:effectLst>
                <a:outerShdw blurRad="38100" dist="38100" dir="2700000" algn="tl">
                  <a:srgbClr val="000000">
                    <a:alpha val="43137"/>
                  </a:srgbClr>
                </a:outerShdw>
              </a:effectLst>
            </a:endParaRPr>
          </a:p>
        </p:txBody>
      </p:sp>
      <p:pic>
        <p:nvPicPr>
          <p:cNvPr id="9218" name="Picture 2" descr="https://avatars.mds.yandex.net/i?id=5399ee84b399e5a476d78c4183febdef7e9a56b9-11385182-images-thumbs&amp;n=13"/>
          <p:cNvPicPr>
            <a:picLocks noChangeAspect="1" noChangeArrowheads="1"/>
          </p:cNvPicPr>
          <p:nvPr/>
        </p:nvPicPr>
        <p:blipFill>
          <a:blip r:embed="rId6" cstate="print">
            <a:clrChange>
              <a:clrFrom>
                <a:srgbClr val="F1F1F1"/>
              </a:clrFrom>
              <a:clrTo>
                <a:srgbClr val="F1F1F1">
                  <a:alpha val="0"/>
                </a:srgbClr>
              </a:clrTo>
            </a:clrChange>
          </a:blip>
          <a:srcRect/>
          <a:stretch>
            <a:fillRect/>
          </a:stretch>
        </p:blipFill>
        <p:spPr bwMode="auto">
          <a:xfrm>
            <a:off x="9717206" y="846162"/>
            <a:ext cx="2474794" cy="2474795"/>
          </a:xfrm>
          <a:prstGeom prst="rect">
            <a:avLst/>
          </a:prstGeom>
          <a:noFill/>
        </p:spPr>
      </p:pic>
      <p:sp>
        <p:nvSpPr>
          <p:cNvPr id="10" name="Содержимое 6"/>
          <p:cNvSpPr txBox="1">
            <a:spLocks/>
          </p:cNvSpPr>
          <p:nvPr/>
        </p:nvSpPr>
        <p:spPr>
          <a:xfrm>
            <a:off x="6182436" y="2402005"/>
            <a:ext cx="6009564" cy="4028363"/>
          </a:xfrm>
          <a:prstGeom prst="rect">
            <a:avLst/>
          </a:prstGeom>
        </p:spPr>
        <p:txBody>
          <a:bodyPr vert="horz" lIns="91440" tIns="45720" rIns="91440" bIns="45720" rtlCol="0">
            <a:noAutofit/>
          </a:bodyPr>
          <a:lstStyle/>
          <a:p>
            <a:pPr marL="228600" marR="0" lvl="0" indent="-228600" algn="l" defTabSz="914400" rtl="0" eaLnBrk="1" fontAlgn="auto" latinLnBrk="0" hangingPunct="1">
              <a:lnSpc>
                <a:spcPct val="90000"/>
              </a:lnSpc>
              <a:spcBef>
                <a:spcPts val="1000"/>
              </a:spcBef>
              <a:spcAft>
                <a:spcPts val="0"/>
              </a:spcAft>
              <a:buClrTx/>
              <a:buSzTx/>
              <a:tabLst/>
              <a:defRPr/>
            </a:pPr>
            <a:r>
              <a:rPr kumimoji="0" lang="ru-RU" sz="2800" b="0" i="0" u="none" strike="noStrike" kern="1200" cap="none" spc="0" normalizeH="0" baseline="0" noProof="0" dirty="0" smtClean="0">
                <a:ln>
                  <a:noFill/>
                </a:ln>
                <a:solidFill>
                  <a:schemeClr val="tx1"/>
                </a:solidFill>
                <a:effectLst/>
                <a:uLnTx/>
                <a:uFillTx/>
                <a:latin typeface="+mn-lt"/>
                <a:ea typeface="+mn-ea"/>
                <a:cs typeface="+mn-cs"/>
              </a:rPr>
              <a:t>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ru-RU" sz="2800" b="1" i="0" u="none" strike="noStrike" kern="1200" cap="none" spc="0" normalizeH="0" baseline="0" noProof="0" dirty="0" smtClean="0">
                <a:ln>
                  <a:noFill/>
                </a:ln>
                <a:solidFill>
                  <a:schemeClr val="tx1"/>
                </a:solidFill>
                <a:effectLst/>
                <a:uLnTx/>
                <a:uFillTx/>
                <a:latin typeface="+mn-lt"/>
                <a:ea typeface="+mn-ea"/>
                <a:cs typeface="+mn-cs"/>
              </a:rPr>
              <a:t>Железо – кузнец.</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ru-RU" sz="2800" b="0" i="0" u="none" strike="noStrike" kern="1200" cap="none" spc="0" normalizeH="0" baseline="0" noProof="0" dirty="0" smtClean="0">
                <a:ln>
                  <a:noFill/>
                </a:ln>
                <a:solidFill>
                  <a:schemeClr val="tx1"/>
                </a:solidFill>
                <a:effectLst/>
                <a:uLnTx/>
                <a:uFillTx/>
                <a:latin typeface="+mn-lt"/>
                <a:ea typeface="+mn-ea"/>
                <a:cs typeface="+mn-cs"/>
              </a:rPr>
              <a:t>Дерево – пень, пила, столяр, ветка.</a:t>
            </a:r>
          </a:p>
          <a:p>
            <a:pPr marL="228600" marR="0" lvl="0" indent="-228600" algn="l" defTabSz="914400" rtl="0" eaLnBrk="1" fontAlgn="auto" latinLnBrk="0" hangingPunct="1">
              <a:lnSpc>
                <a:spcPct val="90000"/>
              </a:lnSpc>
              <a:spcBef>
                <a:spcPts val="1000"/>
              </a:spcBef>
              <a:spcAft>
                <a:spcPts val="0"/>
              </a:spcAft>
              <a:buClrTx/>
              <a:buSzTx/>
              <a:tabLst/>
              <a:defRPr/>
            </a:pPr>
            <a:r>
              <a:rPr kumimoji="0" lang="ru-RU" sz="2800" b="0" i="0" u="none" strike="noStrike" kern="1200" cap="none" spc="0" normalizeH="0" baseline="0" noProof="0" dirty="0" smtClean="0">
                <a:ln>
                  <a:noFill/>
                </a:ln>
                <a:solidFill>
                  <a:schemeClr val="tx1"/>
                </a:solidFill>
                <a:effectLst/>
                <a:uLnTx/>
                <a:uFillTx/>
                <a:latin typeface="+mn-lt"/>
                <a:ea typeface="+mn-ea"/>
                <a:cs typeface="+mn-cs"/>
              </a:rPr>
              <a:t>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ru-RU" sz="2800" b="1" i="0" u="none" strike="noStrike" kern="1200" cap="none" spc="0" normalizeH="0" baseline="0" noProof="0" dirty="0" smtClean="0">
                <a:ln>
                  <a:noFill/>
                </a:ln>
                <a:solidFill>
                  <a:schemeClr val="tx1"/>
                </a:solidFill>
                <a:effectLst/>
                <a:uLnTx/>
                <a:uFillTx/>
                <a:latin typeface="+mn-lt"/>
                <a:ea typeface="+mn-ea"/>
                <a:cs typeface="+mn-cs"/>
              </a:rPr>
              <a:t>Песня- глухой.</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ru-RU" sz="2800" b="0" i="0" u="none" strike="noStrike" kern="1200" cap="none" spc="0" normalizeH="0" baseline="0" noProof="0" dirty="0" smtClean="0">
                <a:ln>
                  <a:noFill/>
                </a:ln>
                <a:solidFill>
                  <a:schemeClr val="tx1"/>
                </a:solidFill>
                <a:effectLst/>
                <a:uLnTx/>
                <a:uFillTx/>
                <a:latin typeface="+mn-lt"/>
                <a:ea typeface="+mn-ea"/>
                <a:cs typeface="+mn-cs"/>
              </a:rPr>
              <a:t>Картина – хромой, слепой, художник, рисунок.</a:t>
            </a:r>
            <a:endParaRPr kumimoji="0" lang="ru-RU" sz="2800" b="0" i="0" u="none" strike="noStrike" kern="1200" cap="none" spc="0" normalizeH="0" baseline="0" noProof="0" dirty="0">
              <a:ln>
                <a:noFill/>
              </a:ln>
              <a:solidFill>
                <a:schemeClr val="tx1"/>
              </a:solidFill>
              <a:effectLst/>
              <a:uLnTx/>
              <a:uFillTx/>
              <a:latin typeface="+mn-lt"/>
              <a:ea typeface="+mn-ea"/>
              <a:cs typeface="+mn-cs"/>
            </a:endParaRPr>
          </a:p>
        </p:txBody>
      </p:sp>
      <p:sp>
        <p:nvSpPr>
          <p:cNvPr id="11" name="Управляющая кнопка: домой 10">
            <a:hlinkClick r:id="rId7" action="ppaction://hlinksldjump" highlightClick="1"/>
          </p:cNvPr>
          <p:cNvSpPr/>
          <p:nvPr/>
        </p:nvSpPr>
        <p:spPr>
          <a:xfrm>
            <a:off x="10877266" y="5677469"/>
            <a:ext cx="982638" cy="859809"/>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35148928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rgbClr val="FF99FF"/>
            </a:gs>
            <a:gs pos="50000">
              <a:schemeClr val="accent1">
                <a:tint val="44500"/>
                <a:satMod val="160000"/>
              </a:schemeClr>
            </a:gs>
            <a:gs pos="100000">
              <a:schemeClr val="accent1">
                <a:tint val="23500"/>
                <a:satMod val="160000"/>
              </a:schemeClr>
            </a:gs>
          </a:gsLst>
          <a:path path="rect">
            <a:fillToRect l="50000" t="50000" r="50000" b="50000"/>
          </a:path>
        </a:gra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xmlns="" id="{B6C7BDF7-D7AC-4209-A6A9-11B953F882E4}"/>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a:blip r:embed="rId3" cstate="print">
            <a:alphaModFix amt="15000"/>
            <a:extLst>
              <a:ext uri="{28A0092B-C50C-407E-A947-70E740481C1C}">
                <a14:useLocalDpi xmlns:a14="http://schemas.microsoft.com/office/drawing/2010/main" xmlns="" val="0"/>
              </a:ext>
              <a:ext uri="{96DAC541-7B7A-43D3-8B79-37D633B846F1}">
                <asvg:svgBlip xmlns:asvg="http://schemas.microsoft.com/office/drawing/2016/SVG/main" xmlns="" r:embed="rId5"/>
              </a:ext>
            </a:extLst>
          </a:blip>
          <a:stretch>
            <a:fillRect/>
          </a:stretch>
        </p:blipFill>
        <p:spPr>
          <a:xfrm>
            <a:off x="6641431" y="816337"/>
            <a:ext cx="5225327" cy="5225327"/>
          </a:xfrm>
          <a:prstGeom prst="rect">
            <a:avLst/>
          </a:prstGeom>
        </p:spPr>
      </p:pic>
      <p:sp>
        <p:nvSpPr>
          <p:cNvPr id="9" name="Заголовок 8"/>
          <p:cNvSpPr>
            <a:spLocks noGrp="1"/>
          </p:cNvSpPr>
          <p:nvPr>
            <p:ph type="title"/>
          </p:nvPr>
        </p:nvSpPr>
        <p:spPr>
          <a:xfrm>
            <a:off x="961029" y="204717"/>
            <a:ext cx="10515600" cy="1105468"/>
          </a:xfrm>
        </p:spPr>
        <p:txBody>
          <a:bodyPr>
            <a:normAutofit/>
          </a:bodyPr>
          <a:lstStyle/>
          <a:p>
            <a:pPr algn="ctr"/>
            <a:r>
              <a:rPr lang="ru-RU" sz="4000" dirty="0" smtClean="0">
                <a:effectLst>
                  <a:outerShdw blurRad="38100" dist="38100" dir="2700000" algn="tl">
                    <a:srgbClr val="000000">
                      <a:alpha val="43137"/>
                    </a:srgbClr>
                  </a:outerShdw>
                </a:effectLst>
              </a:rPr>
              <a:t>Найди 10 отличий</a:t>
            </a:r>
            <a:endParaRPr lang="ru-RU" dirty="0">
              <a:effectLst>
                <a:outerShdw blurRad="38100" dist="38100" dir="2700000" algn="tl">
                  <a:srgbClr val="000000">
                    <a:alpha val="43137"/>
                  </a:srgbClr>
                </a:outerShdw>
              </a:effectLst>
            </a:endParaRPr>
          </a:p>
        </p:txBody>
      </p:sp>
      <p:pic>
        <p:nvPicPr>
          <p:cNvPr id="28674" name="Picture 2"/>
          <p:cNvPicPr>
            <a:picLocks noChangeAspect="1" noChangeArrowheads="1"/>
          </p:cNvPicPr>
          <p:nvPr/>
        </p:nvPicPr>
        <p:blipFill>
          <a:blip r:embed="rId6" cstate="print"/>
          <a:srcRect b="51685"/>
          <a:stretch>
            <a:fillRect/>
          </a:stretch>
        </p:blipFill>
        <p:spPr bwMode="auto">
          <a:xfrm>
            <a:off x="963328" y="1555844"/>
            <a:ext cx="5219478" cy="3493827"/>
          </a:xfrm>
          <a:prstGeom prst="rect">
            <a:avLst/>
          </a:prstGeom>
          <a:noFill/>
          <a:ln w="9525">
            <a:noFill/>
            <a:miter lim="800000"/>
            <a:headEnd/>
            <a:tailEnd/>
          </a:ln>
          <a:effectLst/>
        </p:spPr>
      </p:pic>
      <p:pic>
        <p:nvPicPr>
          <p:cNvPr id="12" name="Picture 2"/>
          <p:cNvPicPr>
            <a:picLocks noChangeAspect="1" noChangeArrowheads="1"/>
          </p:cNvPicPr>
          <p:nvPr/>
        </p:nvPicPr>
        <p:blipFill>
          <a:blip r:embed="rId6" cstate="print"/>
          <a:srcRect t="51197"/>
          <a:stretch>
            <a:fillRect/>
          </a:stretch>
        </p:blipFill>
        <p:spPr bwMode="auto">
          <a:xfrm>
            <a:off x="6467924" y="1555844"/>
            <a:ext cx="5106725" cy="3452883"/>
          </a:xfrm>
          <a:prstGeom prst="rect">
            <a:avLst/>
          </a:prstGeom>
          <a:noFill/>
          <a:ln w="9525">
            <a:noFill/>
            <a:miter lim="800000"/>
            <a:headEnd/>
            <a:tailEnd/>
          </a:ln>
          <a:effectLst/>
        </p:spPr>
      </p:pic>
      <p:sp>
        <p:nvSpPr>
          <p:cNvPr id="13" name="Управляющая кнопка: домой 12">
            <a:hlinkClick r:id="rId7" action="ppaction://hlinksldjump" highlightClick="1"/>
          </p:cNvPr>
          <p:cNvSpPr/>
          <p:nvPr/>
        </p:nvSpPr>
        <p:spPr>
          <a:xfrm>
            <a:off x="10877266" y="5677469"/>
            <a:ext cx="982638" cy="859809"/>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35148928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rgbClr val="FF99FF"/>
            </a:gs>
            <a:gs pos="50000">
              <a:schemeClr val="accent1">
                <a:tint val="44500"/>
                <a:satMod val="160000"/>
              </a:schemeClr>
            </a:gs>
            <a:gs pos="100000">
              <a:schemeClr val="accent1">
                <a:tint val="23500"/>
                <a:satMod val="160000"/>
              </a:schemeClr>
            </a:gs>
          </a:gsLst>
          <a:path path="rect">
            <a:fillToRect l="50000" t="50000" r="50000" b="50000"/>
          </a:path>
        </a:gra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xmlns="" id="{590430A8-7125-464C-98BA-3409573DB574}"/>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a:blip r:embed="rId3" cstate="print">
            <a:alphaModFix amt="15000"/>
            <a:extLst>
              <a:ext uri="{28A0092B-C50C-407E-A947-70E740481C1C}">
                <a14:useLocalDpi xmlns:a14="http://schemas.microsoft.com/office/drawing/2010/main" xmlns="" val="0"/>
              </a:ext>
              <a:ext uri="{96DAC541-7B7A-43D3-8B79-37D633B846F1}">
                <asvg:svgBlip xmlns:asvg="http://schemas.microsoft.com/office/drawing/2016/SVG/main" xmlns="" r:embed="rId5"/>
              </a:ext>
            </a:extLst>
          </a:blip>
          <a:stretch>
            <a:fillRect/>
          </a:stretch>
        </p:blipFill>
        <p:spPr>
          <a:xfrm>
            <a:off x="6641431" y="816337"/>
            <a:ext cx="5225327" cy="5225327"/>
          </a:xfrm>
          <a:prstGeom prst="rect">
            <a:avLst/>
          </a:prstGeom>
        </p:spPr>
      </p:pic>
      <p:sp>
        <p:nvSpPr>
          <p:cNvPr id="10" name="Заголовок 9"/>
          <p:cNvSpPr>
            <a:spLocks noGrp="1"/>
          </p:cNvSpPr>
          <p:nvPr>
            <p:ph type="title"/>
          </p:nvPr>
        </p:nvSpPr>
        <p:spPr>
          <a:xfrm>
            <a:off x="682388" y="409434"/>
            <a:ext cx="10807890" cy="1160060"/>
          </a:xfrm>
        </p:spPr>
        <p:txBody>
          <a:bodyPr>
            <a:normAutofit fontScale="90000"/>
          </a:bodyPr>
          <a:lstStyle/>
          <a:p>
            <a:pPr algn="ctr"/>
            <a:r>
              <a:rPr lang="ru-RU" dirty="0" smtClean="0">
                <a:effectLst>
                  <a:outerShdw blurRad="38100" dist="38100" dir="2700000" algn="tl">
                    <a:srgbClr val="000000">
                      <a:alpha val="43137"/>
                    </a:srgbClr>
                  </a:outerShdw>
                </a:effectLst>
              </a:rPr>
              <a:t>Весёлая арифметика</a:t>
            </a:r>
            <a:br>
              <a:rPr lang="ru-RU" dirty="0" smtClean="0">
                <a:effectLst>
                  <a:outerShdw blurRad="38100" dist="38100" dir="2700000" algn="tl">
                    <a:srgbClr val="000000">
                      <a:alpha val="43137"/>
                    </a:srgbClr>
                  </a:outerShdw>
                </a:effectLst>
              </a:rPr>
            </a:br>
            <a:r>
              <a:rPr lang="ru-RU" dirty="0" smtClean="0"/>
              <a:t>Расставь знаки арифметических действий (+,-,•,:)</a:t>
            </a:r>
            <a:br>
              <a:rPr lang="ru-RU" dirty="0" smtClean="0"/>
            </a:br>
            <a:endParaRPr lang="ru-RU" dirty="0"/>
          </a:p>
        </p:txBody>
      </p:sp>
      <p:sp>
        <p:nvSpPr>
          <p:cNvPr id="11" name="Содержимое 10"/>
          <p:cNvSpPr>
            <a:spLocks noGrp="1"/>
          </p:cNvSpPr>
          <p:nvPr>
            <p:ph idx="1"/>
          </p:nvPr>
        </p:nvSpPr>
        <p:spPr>
          <a:xfrm>
            <a:off x="2530522" y="1678673"/>
            <a:ext cx="3065060" cy="1596789"/>
          </a:xfrm>
        </p:spPr>
        <p:txBody>
          <a:bodyPr>
            <a:normAutofit/>
          </a:bodyPr>
          <a:lstStyle/>
          <a:p>
            <a:pPr>
              <a:buNone/>
            </a:pPr>
            <a:r>
              <a:rPr lang="ru-RU" sz="4000" dirty="0" smtClean="0"/>
              <a:t>4   4   4   4 = 1</a:t>
            </a:r>
          </a:p>
          <a:p>
            <a:pPr>
              <a:buNone/>
            </a:pPr>
            <a:r>
              <a:rPr lang="ru-RU" sz="4000" dirty="0" smtClean="0"/>
              <a:t>4   4   4   4 = 5</a:t>
            </a:r>
          </a:p>
          <a:p>
            <a:endParaRPr lang="ru-RU" sz="4000" dirty="0" smtClean="0"/>
          </a:p>
          <a:p>
            <a:endParaRPr lang="ru-RU" sz="4000" dirty="0"/>
          </a:p>
        </p:txBody>
      </p:sp>
      <p:pic>
        <p:nvPicPr>
          <p:cNvPr id="7170" name="Picture 2" descr="https://avatars.mds.yandex.net/i?id=8deda00e2e234657daf5580ca36538dab8f6dca4-9855166-images-thumbs&amp;n=13"/>
          <p:cNvPicPr>
            <a:picLocks noChangeAspect="1" noChangeArrowheads="1"/>
          </p:cNvPicPr>
          <p:nvPr/>
        </p:nvPicPr>
        <p:blipFill>
          <a:blip r:embed="rId6" cstate="print"/>
          <a:srcRect/>
          <a:stretch>
            <a:fillRect/>
          </a:stretch>
        </p:blipFill>
        <p:spPr bwMode="auto">
          <a:xfrm>
            <a:off x="3867766" y="3809999"/>
            <a:ext cx="4572000" cy="3048001"/>
          </a:xfrm>
          <a:prstGeom prst="rect">
            <a:avLst/>
          </a:prstGeom>
          <a:noFill/>
        </p:spPr>
      </p:pic>
      <p:sp>
        <p:nvSpPr>
          <p:cNvPr id="12" name="Содержимое 10"/>
          <p:cNvSpPr txBox="1">
            <a:spLocks/>
          </p:cNvSpPr>
          <p:nvPr/>
        </p:nvSpPr>
        <p:spPr>
          <a:xfrm>
            <a:off x="6558886" y="1626357"/>
            <a:ext cx="3065060" cy="1596789"/>
          </a:xfrm>
          <a:prstGeom prst="rect">
            <a:avLst/>
          </a:prstGeom>
        </p:spPr>
        <p:txBody>
          <a:bodyPr vert="horz" lIns="91440" tIns="45720" rIns="91440" bIns="45720" rtlCol="0">
            <a:normAutofit/>
          </a:bodyPr>
          <a:lstStyle/>
          <a:p>
            <a:pPr marL="228600" marR="0" lvl="0" indent="-228600" algn="l" defTabSz="914400" rtl="0" eaLnBrk="1" fontAlgn="auto" latinLnBrk="0" hangingPunct="1">
              <a:lnSpc>
                <a:spcPct val="90000"/>
              </a:lnSpc>
              <a:spcBef>
                <a:spcPts val="1000"/>
              </a:spcBef>
              <a:spcAft>
                <a:spcPts val="0"/>
              </a:spcAft>
              <a:buClrTx/>
              <a:buSzTx/>
              <a:tabLst/>
              <a:defRPr/>
            </a:pPr>
            <a:r>
              <a:rPr kumimoji="0" lang="ru-RU" sz="4000" b="0" i="0" u="none" strike="noStrike" kern="1200" cap="none" spc="0" normalizeH="0" baseline="0" noProof="0" dirty="0" smtClean="0">
                <a:ln>
                  <a:noFill/>
                </a:ln>
                <a:solidFill>
                  <a:schemeClr val="tx1"/>
                </a:solidFill>
                <a:effectLst/>
                <a:uLnTx/>
                <a:uFillTx/>
                <a:latin typeface="+mn-lt"/>
                <a:ea typeface="+mn-ea"/>
                <a:cs typeface="+mn-cs"/>
              </a:rPr>
              <a:t>9   9   9   = 90</a:t>
            </a:r>
          </a:p>
          <a:p>
            <a:pPr marL="228600" marR="0" lvl="0" indent="-228600" algn="l" defTabSz="914400" rtl="0" eaLnBrk="1" fontAlgn="auto" latinLnBrk="0" hangingPunct="1">
              <a:lnSpc>
                <a:spcPct val="90000"/>
              </a:lnSpc>
              <a:spcBef>
                <a:spcPts val="1000"/>
              </a:spcBef>
              <a:spcAft>
                <a:spcPts val="0"/>
              </a:spcAft>
              <a:buClrTx/>
              <a:buSzTx/>
              <a:tabLst/>
              <a:defRPr/>
            </a:pPr>
            <a:r>
              <a:rPr kumimoji="0" lang="ru-RU" sz="4000" b="0" i="0" u="none" strike="noStrike" kern="1200" cap="none" spc="0" normalizeH="0" baseline="0" noProof="0" dirty="0" smtClean="0">
                <a:ln>
                  <a:noFill/>
                </a:ln>
                <a:solidFill>
                  <a:schemeClr val="tx1"/>
                </a:solidFill>
                <a:effectLst/>
                <a:uLnTx/>
                <a:uFillTx/>
                <a:latin typeface="+mn-lt"/>
                <a:ea typeface="+mn-ea"/>
                <a:cs typeface="+mn-cs"/>
              </a:rPr>
              <a:t>9   9   9   = 2</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ru-RU" sz="4000" b="0" i="0" u="none" strike="noStrike" kern="1200" cap="none" spc="0" normalizeH="0" baseline="0" noProof="0" dirty="0" smtClean="0">
              <a:ln>
                <a:noFill/>
              </a:ln>
              <a:solidFill>
                <a:schemeClr val="tx1"/>
              </a:solidFill>
              <a:effectLst/>
              <a:uLnTx/>
              <a:uFillTx/>
              <a:latin typeface="+mn-lt"/>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ru-RU" sz="4000" b="0" i="0" u="none" strike="noStrike" kern="1200" cap="none" spc="0" normalizeH="0" baseline="0" noProof="0" dirty="0">
              <a:ln>
                <a:noFill/>
              </a:ln>
              <a:solidFill>
                <a:schemeClr val="tx1"/>
              </a:solidFill>
              <a:effectLst/>
              <a:uLnTx/>
              <a:uFillTx/>
              <a:latin typeface="+mn-lt"/>
              <a:ea typeface="+mn-ea"/>
              <a:cs typeface="+mn-cs"/>
            </a:endParaRPr>
          </a:p>
        </p:txBody>
      </p:sp>
      <p:sp>
        <p:nvSpPr>
          <p:cNvPr id="13" name="Управляющая кнопка: домой 12">
            <a:hlinkClick r:id="rId7" action="ppaction://hlinksldjump" highlightClick="1"/>
          </p:cNvPr>
          <p:cNvSpPr/>
          <p:nvPr/>
        </p:nvSpPr>
        <p:spPr>
          <a:xfrm>
            <a:off x="10877266" y="5677469"/>
            <a:ext cx="982638" cy="859809"/>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288090974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rgbClr val="FF99FF"/>
            </a:gs>
            <a:gs pos="50000">
              <a:schemeClr val="accent1">
                <a:tint val="44500"/>
                <a:satMod val="160000"/>
              </a:schemeClr>
            </a:gs>
            <a:gs pos="100000">
              <a:schemeClr val="accent1">
                <a:tint val="23500"/>
                <a:satMod val="160000"/>
              </a:schemeClr>
            </a:gs>
          </a:gsLst>
          <a:path path="rect">
            <a:fillToRect l="50000" t="50000" r="50000" b="50000"/>
          </a:path>
        </a:gra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xmlns="" id="{590430A8-7125-464C-98BA-3409573DB574}"/>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a:blip r:embed="rId3" cstate="print">
            <a:alphaModFix amt="15000"/>
            <a:extLst>
              <a:ext uri="{28A0092B-C50C-407E-A947-70E740481C1C}">
                <a14:useLocalDpi xmlns:a14="http://schemas.microsoft.com/office/drawing/2010/main" xmlns="" val="0"/>
              </a:ext>
              <a:ext uri="{96DAC541-7B7A-43D3-8B79-37D633B846F1}">
                <asvg:svgBlip xmlns:asvg="http://schemas.microsoft.com/office/drawing/2016/SVG/main" xmlns="" r:embed="rId5"/>
              </a:ext>
            </a:extLst>
          </a:blip>
          <a:stretch>
            <a:fillRect/>
          </a:stretch>
        </p:blipFill>
        <p:spPr>
          <a:xfrm>
            <a:off x="6641431" y="816337"/>
            <a:ext cx="5225327" cy="5225327"/>
          </a:xfrm>
          <a:prstGeom prst="rect">
            <a:avLst/>
          </a:prstGeom>
        </p:spPr>
      </p:pic>
      <p:sp>
        <p:nvSpPr>
          <p:cNvPr id="10" name="Заголовок 9"/>
          <p:cNvSpPr>
            <a:spLocks noGrp="1"/>
          </p:cNvSpPr>
          <p:nvPr>
            <p:ph type="title"/>
          </p:nvPr>
        </p:nvSpPr>
        <p:spPr>
          <a:xfrm>
            <a:off x="682388" y="409434"/>
            <a:ext cx="10807890" cy="1160060"/>
          </a:xfrm>
        </p:spPr>
        <p:txBody>
          <a:bodyPr>
            <a:normAutofit fontScale="90000"/>
          </a:bodyPr>
          <a:lstStyle/>
          <a:p>
            <a:pPr algn="ctr"/>
            <a:r>
              <a:rPr lang="ru-RU" dirty="0" err="1" smtClean="0">
                <a:effectLst>
                  <a:outerShdw blurRad="38100" dist="38100" dir="2700000" algn="tl">
                    <a:srgbClr val="000000">
                      <a:alpha val="43137"/>
                    </a:srgbClr>
                  </a:outerShdw>
                </a:effectLst>
              </a:rPr>
              <a:t>Шафровальщики</a:t>
            </a:r>
            <a:r>
              <a:rPr lang="ru-RU" dirty="0" smtClean="0">
                <a:effectLst>
                  <a:outerShdw blurRad="38100" dist="38100" dir="2700000" algn="tl">
                    <a:srgbClr val="000000">
                      <a:alpha val="43137"/>
                    </a:srgbClr>
                  </a:outerShdw>
                </a:effectLst>
              </a:rPr>
              <a:t/>
            </a:r>
            <a:br>
              <a:rPr lang="ru-RU" dirty="0" smtClean="0">
                <a:effectLst>
                  <a:outerShdw blurRad="38100" dist="38100" dir="2700000" algn="tl">
                    <a:srgbClr val="000000">
                      <a:alpha val="43137"/>
                    </a:srgbClr>
                  </a:outerShdw>
                </a:effectLst>
              </a:rPr>
            </a:br>
            <a:r>
              <a:rPr lang="ru-RU" dirty="0" smtClean="0"/>
              <a:t>Реши примеры и расположи ответы в порядке убывания. Сложи слово.</a:t>
            </a:r>
            <a:endParaRPr lang="ru-RU" dirty="0"/>
          </a:p>
        </p:txBody>
      </p:sp>
      <p:sp>
        <p:nvSpPr>
          <p:cNvPr id="11" name="Содержимое 10"/>
          <p:cNvSpPr>
            <a:spLocks noGrp="1"/>
          </p:cNvSpPr>
          <p:nvPr>
            <p:ph idx="1"/>
          </p:nvPr>
        </p:nvSpPr>
        <p:spPr>
          <a:xfrm>
            <a:off x="2019869" y="4217155"/>
            <a:ext cx="4940489" cy="2279179"/>
          </a:xfrm>
        </p:spPr>
        <p:txBody>
          <a:bodyPr>
            <a:normAutofit/>
          </a:bodyPr>
          <a:lstStyle/>
          <a:p>
            <a:pPr>
              <a:buNone/>
            </a:pPr>
            <a:r>
              <a:rPr lang="ru-RU" sz="4000" dirty="0" smtClean="0"/>
              <a:t>1200 : 6 = ___ </a:t>
            </a:r>
          </a:p>
          <a:p>
            <a:pPr>
              <a:buNone/>
            </a:pPr>
            <a:endParaRPr lang="ru-RU" sz="4000" dirty="0" smtClean="0"/>
          </a:p>
          <a:p>
            <a:pPr>
              <a:buNone/>
            </a:pPr>
            <a:r>
              <a:rPr lang="ru-RU" sz="4000" dirty="0" smtClean="0"/>
              <a:t>70 *30 = ___</a:t>
            </a:r>
          </a:p>
          <a:p>
            <a:endParaRPr lang="ru-RU" sz="4000" dirty="0"/>
          </a:p>
        </p:txBody>
      </p:sp>
      <p:sp>
        <p:nvSpPr>
          <p:cNvPr id="12" name="Содержимое 10"/>
          <p:cNvSpPr txBox="1">
            <a:spLocks/>
          </p:cNvSpPr>
          <p:nvPr/>
        </p:nvSpPr>
        <p:spPr>
          <a:xfrm>
            <a:off x="6981966" y="2565779"/>
            <a:ext cx="4796051" cy="3712191"/>
          </a:xfrm>
          <a:prstGeom prst="rect">
            <a:avLst/>
          </a:prstGeom>
        </p:spPr>
        <p:txBody>
          <a:bodyPr vert="horz" lIns="91440" tIns="45720" rIns="91440" bIns="45720" rtlCol="0">
            <a:normAutofit/>
          </a:bodyPr>
          <a:lstStyle/>
          <a:p>
            <a:pPr marL="228600" marR="0" lvl="0" indent="-228600" algn="l" defTabSz="914400" rtl="0" eaLnBrk="1" fontAlgn="auto" latinLnBrk="0" hangingPunct="1">
              <a:lnSpc>
                <a:spcPct val="90000"/>
              </a:lnSpc>
              <a:spcBef>
                <a:spcPts val="1000"/>
              </a:spcBef>
              <a:spcAft>
                <a:spcPts val="0"/>
              </a:spcAft>
              <a:buClrTx/>
              <a:buSzTx/>
              <a:tabLst/>
              <a:defRPr/>
            </a:pPr>
            <a:r>
              <a:rPr kumimoji="0" lang="ru-RU" sz="4000" b="0" i="0" u="none" strike="noStrike" kern="1200" cap="none" spc="0" normalizeH="0" baseline="0" noProof="0" dirty="0" smtClean="0">
                <a:ln>
                  <a:noFill/>
                </a:ln>
                <a:solidFill>
                  <a:schemeClr val="tx1"/>
                </a:solidFill>
                <a:effectLst/>
                <a:uLnTx/>
                <a:uFillTx/>
                <a:latin typeface="+mn-lt"/>
                <a:ea typeface="+mn-ea"/>
                <a:cs typeface="+mn-cs"/>
              </a:rPr>
              <a:t>124 : 2 = ___</a:t>
            </a:r>
          </a:p>
          <a:p>
            <a:pPr marL="228600" marR="0" lvl="0" indent="-228600" algn="l" defTabSz="914400" rtl="0" eaLnBrk="1" fontAlgn="auto" latinLnBrk="0" hangingPunct="1">
              <a:lnSpc>
                <a:spcPct val="90000"/>
              </a:lnSpc>
              <a:spcBef>
                <a:spcPts val="1000"/>
              </a:spcBef>
              <a:spcAft>
                <a:spcPts val="0"/>
              </a:spcAft>
              <a:buClrTx/>
              <a:buSzTx/>
              <a:tabLst/>
              <a:defRPr/>
            </a:pPr>
            <a:endParaRPr kumimoji="0" lang="ru-RU" sz="4000" b="0" i="0" u="none" strike="noStrike" kern="1200" cap="none" spc="0" normalizeH="0" baseline="0" noProof="0" dirty="0" smtClean="0">
              <a:ln>
                <a:noFill/>
              </a:ln>
              <a:solidFill>
                <a:schemeClr val="tx1"/>
              </a:solidFill>
              <a:effectLst/>
              <a:uLnTx/>
              <a:uFillTx/>
              <a:latin typeface="+mn-lt"/>
              <a:ea typeface="+mn-ea"/>
              <a:cs typeface="+mn-cs"/>
            </a:endParaRPr>
          </a:p>
          <a:p>
            <a:pPr marL="228600" marR="0" lvl="0" indent="-228600" algn="l" defTabSz="914400" rtl="0" eaLnBrk="1" fontAlgn="auto" latinLnBrk="0" hangingPunct="1">
              <a:lnSpc>
                <a:spcPct val="90000"/>
              </a:lnSpc>
              <a:spcBef>
                <a:spcPts val="1000"/>
              </a:spcBef>
              <a:spcAft>
                <a:spcPts val="0"/>
              </a:spcAft>
              <a:buClrTx/>
              <a:buSzTx/>
              <a:tabLst/>
              <a:defRPr/>
            </a:pPr>
            <a:r>
              <a:rPr kumimoji="0" lang="ru-RU" sz="4000" b="0" i="0" u="none" strike="noStrike" kern="1200" cap="none" spc="0" normalizeH="0" baseline="0" noProof="0" dirty="0" smtClean="0">
                <a:ln>
                  <a:noFill/>
                </a:ln>
                <a:solidFill>
                  <a:schemeClr val="tx1"/>
                </a:solidFill>
                <a:effectLst/>
                <a:uLnTx/>
                <a:uFillTx/>
                <a:latin typeface="+mn-lt"/>
                <a:ea typeface="+mn-ea"/>
                <a:cs typeface="+mn-cs"/>
              </a:rPr>
              <a:t>900 – 108 = ___</a:t>
            </a:r>
          </a:p>
          <a:p>
            <a:pPr marL="228600" marR="0" lvl="0" indent="-228600" algn="l" defTabSz="914400" rtl="0" eaLnBrk="1" fontAlgn="auto" latinLnBrk="0" hangingPunct="1">
              <a:lnSpc>
                <a:spcPct val="90000"/>
              </a:lnSpc>
              <a:spcBef>
                <a:spcPts val="1000"/>
              </a:spcBef>
              <a:spcAft>
                <a:spcPts val="0"/>
              </a:spcAft>
              <a:buClrTx/>
              <a:buSzTx/>
              <a:tabLst/>
              <a:defRPr/>
            </a:pPr>
            <a:endParaRPr kumimoji="0" lang="ru-RU" sz="4000" b="0" i="0" u="none" strike="noStrike" kern="1200" cap="none" spc="0" normalizeH="0" baseline="0" noProof="0" dirty="0" smtClean="0">
              <a:ln>
                <a:noFill/>
              </a:ln>
              <a:solidFill>
                <a:schemeClr val="tx1"/>
              </a:solidFill>
              <a:effectLst/>
              <a:uLnTx/>
              <a:uFillTx/>
              <a:latin typeface="+mn-lt"/>
              <a:ea typeface="+mn-ea"/>
              <a:cs typeface="+mn-cs"/>
            </a:endParaRPr>
          </a:p>
          <a:p>
            <a:pPr marL="228600" marR="0" lvl="0" indent="-228600" algn="l" defTabSz="914400" rtl="0" eaLnBrk="1" fontAlgn="auto" latinLnBrk="0" hangingPunct="1">
              <a:lnSpc>
                <a:spcPct val="90000"/>
              </a:lnSpc>
              <a:spcBef>
                <a:spcPts val="1000"/>
              </a:spcBef>
              <a:spcAft>
                <a:spcPts val="0"/>
              </a:spcAft>
              <a:buClrTx/>
              <a:buSzTx/>
              <a:tabLst/>
              <a:defRPr/>
            </a:pPr>
            <a:r>
              <a:rPr lang="ru-RU" sz="4000" dirty="0" smtClean="0"/>
              <a:t>357 + 33 = ___</a:t>
            </a:r>
            <a:endParaRPr kumimoji="0" lang="ru-RU" sz="4000" b="0" i="0" u="none" strike="noStrike" kern="1200" cap="none" spc="0" normalizeH="0" baseline="0" noProof="0" dirty="0" smtClean="0">
              <a:ln>
                <a:noFill/>
              </a:ln>
              <a:solidFill>
                <a:schemeClr val="tx1"/>
              </a:solidFill>
              <a:effectLst/>
              <a:uLnTx/>
              <a:uFillTx/>
              <a:latin typeface="+mn-lt"/>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ru-RU" sz="4000" b="0" i="0" u="none" strike="noStrike" kern="1200" cap="none" spc="0" normalizeH="0" baseline="0" noProof="0" dirty="0">
              <a:ln>
                <a:noFill/>
              </a:ln>
              <a:solidFill>
                <a:schemeClr val="tx1"/>
              </a:solidFill>
              <a:effectLst/>
              <a:uLnTx/>
              <a:uFillTx/>
              <a:latin typeface="+mn-lt"/>
              <a:ea typeface="+mn-ea"/>
              <a:cs typeface="+mn-cs"/>
            </a:endParaRPr>
          </a:p>
        </p:txBody>
      </p:sp>
      <p:sp>
        <p:nvSpPr>
          <p:cNvPr id="7" name="Прямоугольник 6"/>
          <p:cNvSpPr/>
          <p:nvPr/>
        </p:nvSpPr>
        <p:spPr>
          <a:xfrm>
            <a:off x="5063319" y="3944203"/>
            <a:ext cx="791570" cy="777923"/>
          </a:xfrm>
          <a:prstGeom prst="rect">
            <a:avLst/>
          </a:prstGeom>
          <a:solidFill>
            <a:srgbClr val="66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t>Н</a:t>
            </a:r>
            <a:endParaRPr lang="ru-RU" sz="4800" dirty="0"/>
          </a:p>
        </p:txBody>
      </p:sp>
      <p:pic>
        <p:nvPicPr>
          <p:cNvPr id="33794" name="Picture 2" descr="https://avatars.mds.yandex.net/i?id=b7860e79827c3ab79a76b3f1ad3b529c2a31c8bf-9271022-images-thumbs&amp;ref=rim&amp;n=33&amp;w=200&amp;h=200"/>
          <p:cNvPicPr>
            <a:picLocks noChangeAspect="1" noChangeArrowheads="1"/>
          </p:cNvPicPr>
          <p:nvPr/>
        </p:nvPicPr>
        <p:blipFill>
          <a:blip r:embed="rId6" cstate="print">
            <a:clrChange>
              <a:clrFrom>
                <a:srgbClr val="FEFEFE"/>
              </a:clrFrom>
              <a:clrTo>
                <a:srgbClr val="FEFEFE">
                  <a:alpha val="0"/>
                </a:srgbClr>
              </a:clrTo>
            </a:clrChange>
          </a:blip>
          <a:srcRect/>
          <a:stretch>
            <a:fillRect/>
          </a:stretch>
        </p:blipFill>
        <p:spPr bwMode="auto">
          <a:xfrm>
            <a:off x="-1" y="1036091"/>
            <a:ext cx="3261815" cy="3261815"/>
          </a:xfrm>
          <a:prstGeom prst="rect">
            <a:avLst/>
          </a:prstGeom>
          <a:noFill/>
        </p:spPr>
      </p:pic>
      <p:sp>
        <p:nvSpPr>
          <p:cNvPr id="9" name="Прямоугольник 8"/>
          <p:cNvSpPr/>
          <p:nvPr/>
        </p:nvSpPr>
        <p:spPr>
          <a:xfrm>
            <a:off x="5092890" y="5297605"/>
            <a:ext cx="791570" cy="777923"/>
          </a:xfrm>
          <a:prstGeom prst="rect">
            <a:avLst/>
          </a:prstGeom>
          <a:solidFill>
            <a:srgbClr val="66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t>Е</a:t>
            </a:r>
            <a:endParaRPr lang="ru-RU" sz="4800" dirty="0"/>
          </a:p>
        </p:txBody>
      </p:sp>
      <p:sp>
        <p:nvSpPr>
          <p:cNvPr id="13" name="Прямоугольник 12"/>
          <p:cNvSpPr/>
          <p:nvPr/>
        </p:nvSpPr>
        <p:spPr>
          <a:xfrm>
            <a:off x="10333630" y="2349689"/>
            <a:ext cx="791570" cy="777923"/>
          </a:xfrm>
          <a:prstGeom prst="rect">
            <a:avLst/>
          </a:prstGeom>
          <a:solidFill>
            <a:srgbClr val="66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t>Т</a:t>
            </a:r>
            <a:endParaRPr lang="ru-RU" sz="4800" dirty="0"/>
          </a:p>
        </p:txBody>
      </p:sp>
      <p:sp>
        <p:nvSpPr>
          <p:cNvPr id="14" name="Прямоугольник 13"/>
          <p:cNvSpPr/>
          <p:nvPr/>
        </p:nvSpPr>
        <p:spPr>
          <a:xfrm>
            <a:off x="10374572" y="3659875"/>
            <a:ext cx="791570" cy="777923"/>
          </a:xfrm>
          <a:prstGeom prst="rect">
            <a:avLst/>
          </a:prstGeom>
          <a:solidFill>
            <a:srgbClr val="66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t>А</a:t>
            </a:r>
            <a:endParaRPr lang="ru-RU" sz="4800" dirty="0"/>
          </a:p>
        </p:txBody>
      </p:sp>
      <p:sp>
        <p:nvSpPr>
          <p:cNvPr id="15" name="Прямоугольник 14"/>
          <p:cNvSpPr/>
          <p:nvPr/>
        </p:nvSpPr>
        <p:spPr>
          <a:xfrm>
            <a:off x="10401869" y="4997356"/>
            <a:ext cx="791570" cy="777923"/>
          </a:xfrm>
          <a:prstGeom prst="rect">
            <a:avLst/>
          </a:prstGeom>
          <a:solidFill>
            <a:srgbClr val="66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t>Г</a:t>
            </a:r>
            <a:endParaRPr lang="ru-RU" sz="4800" dirty="0"/>
          </a:p>
        </p:txBody>
      </p:sp>
      <p:sp>
        <p:nvSpPr>
          <p:cNvPr id="16" name="Управляющая кнопка: домой 15">
            <a:hlinkClick r:id="rId7" action="ppaction://hlinksldjump" highlightClick="1"/>
          </p:cNvPr>
          <p:cNvSpPr/>
          <p:nvPr/>
        </p:nvSpPr>
        <p:spPr>
          <a:xfrm>
            <a:off x="11209362" y="5998191"/>
            <a:ext cx="982638" cy="859809"/>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2880909745"/>
      </p:ext>
    </p:extLst>
  </p:cSld>
  <p:clrMapOvr>
    <a:masterClrMapping/>
  </p:clrMapOvr>
  <p:timing>
    <p:tnLst>
      <p:par>
        <p:cTn id="1" dur="indefinite" restart="never" nodeType="tmRoot"/>
      </p:par>
    </p:tnLst>
  </p:timing>
</p:sld>
</file>

<file path=ppt/theme/theme1.xml><?xml version="1.0" encoding="utf-8"?>
<a:theme xmlns:a="http://schemas.openxmlformats.org/drawingml/2006/main" name="tf44781794">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TF44781794_Research presentation_RVA_v3" id="{DF2794B4-2314-4F87-8639-5DCB9EEE28EE}" vid="{3B969E49-204F-4FF6-BD10-D26195B8D4D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96291512c1ee715ab617f4c07df79fc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8256c27c40ca5c40ce1cf6c44f0205df"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Props1.xml><?xml version="1.0" encoding="utf-8"?>
<ds:datastoreItem xmlns:ds="http://schemas.openxmlformats.org/officeDocument/2006/customXml" ds:itemID="{5CA875DA-F9FD-4F83-A049-3B1027B542DE}">
  <ds:schemaRefs>
    <ds:schemaRef ds:uri="http://schemas.microsoft.com/sharepoint/v3/contenttype/forms"/>
  </ds:schemaRefs>
</ds:datastoreItem>
</file>

<file path=customXml/itemProps2.xml><?xml version="1.0" encoding="utf-8"?>
<ds:datastoreItem xmlns:ds="http://schemas.openxmlformats.org/officeDocument/2006/customXml" ds:itemID="{B2AB02E3-5ADF-4BF0-9C1B-35CDF3FE95B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3C7D9E6-B0D9-433E-BD46-EB60F64F4DA8}">
  <ds:schemaRefs>
    <ds:schemaRef ds:uri="http://schemas.microsoft.com/office/2006/metadata/properties"/>
    <ds:schemaRef ds:uri="http://schemas.microsoft.com/office/infopath/2007/PartnerControls"/>
    <ds:schemaRef ds:uri="71af3243-3dd4-4a8d-8c0d-dd76da1f02a5"/>
  </ds:schemaRefs>
</ds:datastoreItem>
</file>

<file path=docProps/app.xml><?xml version="1.0" encoding="utf-8"?>
<Properties xmlns="http://schemas.openxmlformats.org/officeDocument/2006/extended-properties" xmlns:vt="http://schemas.openxmlformats.org/officeDocument/2006/docPropsVTypes">
  <Template>tf44781794</Template>
  <TotalTime>0</TotalTime>
  <Words>2343</Words>
  <Application>Microsoft Office PowerPoint</Application>
  <PresentationFormat>Произвольный</PresentationFormat>
  <Paragraphs>169</Paragraphs>
  <Slides>12</Slides>
  <Notes>9</Notes>
  <HiddenSlides>0</HiddenSlides>
  <MMClips>2</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tf44781794</vt:lpstr>
      <vt:lpstr>Академия нескучных наук</vt:lpstr>
      <vt:lpstr>Слайд 2</vt:lpstr>
      <vt:lpstr>Кроссворд</vt:lpstr>
      <vt:lpstr>Ребусы</vt:lpstr>
      <vt:lpstr>Весёлый вопрос</vt:lpstr>
      <vt:lpstr>Включи логику Прочитай первую пару слов. По аналогии составь вторую пару. Подчеркни нужное слово. </vt:lpstr>
      <vt:lpstr>Найди 10 отличий</vt:lpstr>
      <vt:lpstr>Весёлая арифметика Расставь знаки арифметических действий (+,-,•,:) </vt:lpstr>
      <vt:lpstr>Шафровальщики Реши примеры и расположи ответы в порядке убывания. Сложи слово.</vt:lpstr>
      <vt:lpstr>В гостях у сказки. Узнай сказку по фразе.</vt:lpstr>
      <vt:lpstr>Внимание! Внимание!  В тексте затаилось пять названий птиц.  Чтобы найти их сложи части рядом стоящих слов</vt:lpstr>
      <vt:lpstr>Академия нескучных наук</vt:lpstr>
    </vt:vector>
  </TitlesOfParts>
  <Manager/>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2024-01-15T15:08:33Z</dcterms:created>
  <dcterms:modified xsi:type="dcterms:W3CDTF">2024-01-19T11:40:02Z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