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4" r:id="rId3"/>
    <p:sldId id="265" r:id="rId4"/>
    <p:sldId id="266" r:id="rId5"/>
    <p:sldId id="267" r:id="rId6"/>
    <p:sldId id="268" r:id="rId7"/>
    <p:sldId id="269" r:id="rId8"/>
    <p:sldId id="261" r:id="rId9"/>
    <p:sldId id="293" r:id="rId10"/>
    <p:sldId id="270" r:id="rId11"/>
    <p:sldId id="271" r:id="rId12"/>
    <p:sldId id="273" r:id="rId13"/>
    <p:sldId id="287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64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71326" autoAdjust="0"/>
  </p:normalViewPr>
  <p:slideViewPr>
    <p:cSldViewPr>
      <p:cViewPr>
        <p:scale>
          <a:sx n="82" d="100"/>
          <a:sy n="82" d="100"/>
        </p:scale>
        <p:origin x="-102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E20CB1-998E-4D87-BA37-2E2E4EE6E838}" type="datetimeFigureOut">
              <a:rPr lang="ru-RU" smtClean="0"/>
              <a:pPr/>
              <a:t>24.01.2021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024575-9BE1-4279-AA61-09B17F7D6D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4575-9BE1-4279-AA61-09B17F7D6D2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024575-9BE1-4279-AA61-09B17F7D6D23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alphaModFix amt="62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пдд\картинки\0_a4fe2_6fd873d0_XL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2743200"/>
            <a:ext cx="3433302" cy="38862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19400" y="685800"/>
            <a:ext cx="5714187" cy="41910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ButtonPour">
              <a:avLst>
                <a:gd name="adj1" fmla="val 10878448"/>
                <a:gd name="adj2" fmla="val 57940"/>
              </a:avLst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Квест</a:t>
            </a:r>
            <a:r>
              <a:rPr lang="ru-RU" sz="5400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 – игра «Что означают дорожные знаки»</a:t>
            </a:r>
            <a:endParaRPr lang="ru-RU" sz="5400" b="1" spc="50" dirty="0" smtClean="0">
              <a:ln w="11430">
                <a:solidFill>
                  <a:schemeClr val="tx1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latin typeface="Beast Impacted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572000" y="518160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Михайлова Н.Ю.,</a:t>
            </a:r>
          </a:p>
          <a:p>
            <a:r>
              <a:rPr lang="ru-RU" b="1" dirty="0" smtClean="0">
                <a:latin typeface="Comic Sans MS" pitchFamily="66" charset="0"/>
              </a:rPr>
              <a:t>учитель начальных </a:t>
            </a:r>
            <a:r>
              <a:rPr lang="ru-RU" b="1" dirty="0" smtClean="0">
                <a:latin typeface="Comic Sans MS" pitchFamily="66" charset="0"/>
              </a:rPr>
              <a:t>классов,</a:t>
            </a:r>
            <a:endParaRPr lang="ru-RU" b="1" dirty="0" smtClean="0">
              <a:latin typeface="Comic Sans MS" pitchFamily="66" charset="0"/>
            </a:endParaRPr>
          </a:p>
          <a:p>
            <a:r>
              <a:rPr lang="ru-RU" b="1" dirty="0" smtClean="0">
                <a:latin typeface="Comic Sans MS" pitchFamily="66" charset="0"/>
              </a:rPr>
              <a:t>МБОУ СОШ №17</a:t>
            </a:r>
          </a:p>
          <a:p>
            <a:r>
              <a:rPr lang="ru-RU" b="1" dirty="0" smtClean="0">
                <a:latin typeface="Comic Sans MS" pitchFamily="66" charset="0"/>
              </a:rPr>
              <a:t>г.Новоалтайск</a:t>
            </a:r>
          </a:p>
          <a:p>
            <a:r>
              <a:rPr lang="ru-RU" b="1" dirty="0" smtClean="0">
                <a:latin typeface="Comic Sans MS" pitchFamily="66" charset="0"/>
              </a:rPr>
              <a:t>2021 г.</a:t>
            </a:r>
            <a:endParaRPr lang="ru-RU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ДД\Слайд 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ПДД\Слайд 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ПДД\Слайд 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chemeClr val="accent2"/>
                </a:solidFill>
                <a:latin typeface="Tahoma" pitchFamily="34" charset="0"/>
              </a:rPr>
              <a:t>ЮНЫЙ ДРУГ!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2620963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500" b="1" u="sng" dirty="0" smtClean="0"/>
              <a:t>Дорожные знаки</a:t>
            </a:r>
            <a:r>
              <a:rPr lang="ru-RU" sz="4500" dirty="0" smtClean="0"/>
              <a:t> – это не шутка.</a:t>
            </a:r>
          </a:p>
          <a:p>
            <a:pPr>
              <a:buNone/>
            </a:pPr>
            <a:r>
              <a:rPr lang="ru-RU" sz="4500" dirty="0" smtClean="0"/>
              <a:t>Без них на дорогах становится жутко.</a:t>
            </a:r>
          </a:p>
          <a:p>
            <a:pPr>
              <a:buNone/>
            </a:pPr>
            <a:r>
              <a:rPr lang="ru-RU" sz="4500" dirty="0" smtClean="0"/>
              <a:t>Дорожные знаки нам помогают,</a:t>
            </a:r>
          </a:p>
          <a:p>
            <a:pPr>
              <a:buNone/>
            </a:pPr>
            <a:r>
              <a:rPr lang="ru-RU" sz="4500" dirty="0" smtClean="0"/>
              <a:t>Советуют нам и всё объясняют.</a:t>
            </a:r>
          </a:p>
          <a:p>
            <a:pPr>
              <a:buNone/>
            </a:pPr>
            <a:r>
              <a:rPr lang="ru-RU" sz="4500" dirty="0" smtClean="0"/>
              <a:t>Дорога станет тогда безопасна,</a:t>
            </a:r>
          </a:p>
          <a:p>
            <a:pPr>
              <a:buNone/>
            </a:pPr>
            <a:r>
              <a:rPr lang="ru-RU" sz="4500" dirty="0" smtClean="0"/>
              <a:t>Когда Азбуку дорог узнаешь прекрасно!</a:t>
            </a:r>
          </a:p>
          <a:p>
            <a:pPr algn="ctr">
              <a:buFontTx/>
              <a:buNone/>
            </a:pPr>
            <a:endParaRPr lang="ru-RU" sz="4400" b="1" dirty="0">
              <a:solidFill>
                <a:srgbClr val="FF3300"/>
              </a:solidFill>
              <a:latin typeface="Tahoma" pitchFamily="34" charset="0"/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388" y="338138"/>
            <a:ext cx="1512887" cy="125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313" y="4651375"/>
            <a:ext cx="1512887" cy="151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9338" y="4672013"/>
            <a:ext cx="1512887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23850" y="4221163"/>
            <a:ext cx="1511300" cy="2230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251700" y="3141663"/>
            <a:ext cx="1603375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451725" y="260350"/>
            <a:ext cx="1368425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 descr="C:\Users\USER\AppData\Local\Microsoft\Windows\Temporary Internet Files\Content.IE5\JZTQOXBL\MM9002544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1000" y="3733800"/>
            <a:ext cx="2286000" cy="2876550"/>
          </a:xfrm>
          <a:prstGeom prst="rect">
            <a:avLst/>
          </a:prstGeom>
          <a:noFill/>
        </p:spPr>
      </p:pic>
      <p:pic>
        <p:nvPicPr>
          <p:cNvPr id="5" name="Picture 14" descr="C:\Users\USER\AppData\Local\Microsoft\Windows\Temporary Internet Files\Content.IE5\FA13SVYY\MM900236318[1]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772400" y="1676400"/>
            <a:ext cx="1219200" cy="1371600"/>
          </a:xfrm>
          <a:prstGeom prst="rect">
            <a:avLst/>
          </a:prstGeom>
          <a:noFill/>
        </p:spPr>
      </p:pic>
      <p:pic>
        <p:nvPicPr>
          <p:cNvPr id="1026" name="Picture 2" descr="C:\Users\Admin\Desktop\ПДД\Слайд 2 (ребус).jpg"/>
          <p:cNvPicPr>
            <a:picLocks noChangeAspect="1" noChangeArrowheads="1"/>
          </p:cNvPicPr>
          <p:nvPr/>
        </p:nvPicPr>
        <p:blipFill>
          <a:blip r:embed="rId4"/>
          <a:srcRect l="2362" t="16535" r="1772" b="35433"/>
          <a:stretch>
            <a:fillRect/>
          </a:stretch>
        </p:blipFill>
        <p:spPr bwMode="auto">
          <a:xfrm>
            <a:off x="1439364" y="838201"/>
            <a:ext cx="6180636" cy="3657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9" descr="C:\Users\USER\AppData\Local\Microsoft\Windows\Temporary Internet Files\Content.IE5\JZTQOXBL\MM900283998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1295400"/>
            <a:ext cx="1143000" cy="1524000"/>
          </a:xfrm>
          <a:prstGeom prst="rect">
            <a:avLst/>
          </a:prstGeom>
          <a:noFill/>
        </p:spPr>
      </p:pic>
      <p:pic>
        <p:nvPicPr>
          <p:cNvPr id="1026" name="Picture 2" descr="D:\пдд\картинки\skazki-0035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EFEFF7"/>
              </a:clrFrom>
              <a:clrTo>
                <a:srgbClr val="EFEF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24200"/>
            <a:ext cx="5029200" cy="3495675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371600" y="381000"/>
            <a:ext cx="6553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нать каждому положено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аверное, друзья,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збуку дорожную.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 без неё? Нельзя!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предлагаю поиграть,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квест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игру организовать.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C:\Users\Admin\Desktop\ПДД\Слайд 4.png"/>
          <p:cNvPicPr>
            <a:picLocks noChangeAspect="1" noChangeArrowheads="1"/>
          </p:cNvPicPr>
          <p:nvPr/>
        </p:nvPicPr>
        <p:blipFill>
          <a:blip r:embed="rId3"/>
          <a:srcRect l="25685" t="1050" r="22438" b="6823"/>
          <a:stretch>
            <a:fillRect/>
          </a:stretch>
        </p:blipFill>
        <p:spPr bwMode="auto">
          <a:xfrm>
            <a:off x="-1" y="44787"/>
            <a:ext cx="3286711" cy="3308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698" name="Picture 2" descr="C:\Users\Admin\Desktop\ПДД\Слайд 4 (2).png"/>
          <p:cNvPicPr>
            <a:picLocks noChangeAspect="1" noChangeArrowheads="1"/>
          </p:cNvPicPr>
          <p:nvPr/>
        </p:nvPicPr>
        <p:blipFill>
          <a:blip r:embed="rId4"/>
          <a:srcRect l="25241" t="7440" r="25241" b="7440"/>
          <a:stretch>
            <a:fillRect/>
          </a:stretch>
        </p:blipFill>
        <p:spPr bwMode="auto">
          <a:xfrm>
            <a:off x="3276600" y="1"/>
            <a:ext cx="2683569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9701" name="Picture 5" descr="C:\Users\Admin\Desktop\ПДД\Слайд 4 (4).jpg"/>
          <p:cNvPicPr>
            <a:picLocks noChangeAspect="1" noChangeArrowheads="1"/>
          </p:cNvPicPr>
          <p:nvPr/>
        </p:nvPicPr>
        <p:blipFill>
          <a:blip r:embed="rId5"/>
          <a:srcRect t="-945"/>
          <a:stretch>
            <a:fillRect/>
          </a:stretch>
        </p:blipFill>
        <p:spPr bwMode="auto">
          <a:xfrm>
            <a:off x="5943600" y="0"/>
            <a:ext cx="3200400" cy="3276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C:\Users\Admin\Desktop\ПДД\слайд 4 (5).jpg"/>
          <p:cNvPicPr>
            <a:picLocks noChangeAspect="1" noChangeArrowheads="1"/>
          </p:cNvPicPr>
          <p:nvPr/>
        </p:nvPicPr>
        <p:blipFill>
          <a:blip r:embed="rId6" cstate="print"/>
          <a:srcRect l="3810" t="4191" r="4318" b="4572"/>
          <a:stretch>
            <a:fillRect/>
          </a:stretch>
        </p:blipFill>
        <p:spPr bwMode="auto">
          <a:xfrm>
            <a:off x="152400" y="3352800"/>
            <a:ext cx="2667000" cy="33528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2" descr="C:\Users\Admin\Desktop\ПДД\Слайд 4 (6).png"/>
          <p:cNvPicPr>
            <a:picLocks noChangeAspect="1" noChangeArrowheads="1"/>
          </p:cNvPicPr>
          <p:nvPr/>
        </p:nvPicPr>
        <p:blipFill>
          <a:blip r:embed="rId7"/>
          <a:srcRect l="945" t="630" r="945" b="630"/>
          <a:stretch>
            <a:fillRect/>
          </a:stretch>
        </p:blipFill>
        <p:spPr bwMode="auto">
          <a:xfrm>
            <a:off x="6248400" y="3352800"/>
            <a:ext cx="2864658" cy="33527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Users\Admin\Desktop\0017-016-.jpg"/>
          <p:cNvPicPr>
            <a:picLocks noChangeAspect="1" noChangeArrowheads="1"/>
          </p:cNvPicPr>
          <p:nvPr/>
        </p:nvPicPr>
        <p:blipFill>
          <a:blip r:embed="rId8"/>
          <a:srcRect l="7554" t="12183" r="9614" b="18595"/>
          <a:stretch>
            <a:fillRect/>
          </a:stretch>
        </p:blipFill>
        <p:spPr bwMode="auto">
          <a:xfrm>
            <a:off x="2895600" y="3352800"/>
            <a:ext cx="327660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0" y="152400"/>
            <a:ext cx="601980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600"/>
              </a:spcAft>
            </a:pPr>
            <a:endParaRPr lang="ru-RU" sz="2400" b="1" dirty="0" smtClean="0">
              <a:solidFill>
                <a:srgbClr val="FF0000"/>
              </a:solidFill>
              <a:latin typeface="Arkhive" pitchFamily="34" charset="0"/>
            </a:endParaRPr>
          </a:p>
          <a:p>
            <a:pPr algn="ctr">
              <a:spcBef>
                <a:spcPts val="600"/>
              </a:spcBef>
              <a:spcAft>
                <a:spcPts val="600"/>
              </a:spcAft>
            </a:pPr>
            <a:r>
              <a:rPr lang="ru-RU" sz="3600" b="1" dirty="0" smtClean="0">
                <a:solidFill>
                  <a:srgbClr val="C00000"/>
                </a:solidFill>
                <a:latin typeface="Arkhive" pitchFamily="34" charset="0"/>
              </a:rPr>
              <a:t>Дорожные ситуации</a:t>
            </a:r>
          </a:p>
        </p:txBody>
      </p:sp>
      <p:pic>
        <p:nvPicPr>
          <p:cNvPr id="7" name="Picture 20" descr="C:\Users\USER\AppData\Local\Microsoft\Windows\Temporary Internet Files\Content.IE5\YRRF40WA\MM900283031[1]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57200"/>
            <a:ext cx="1219200" cy="1219200"/>
          </a:xfrm>
          <a:prstGeom prst="rect">
            <a:avLst/>
          </a:prstGeom>
          <a:noFill/>
        </p:spPr>
      </p:pic>
      <p:pic>
        <p:nvPicPr>
          <p:cNvPr id="2050" name="Picture 2" descr="C:\Users\Admin\Desktop\ПДД\Слайд 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447800"/>
            <a:ext cx="8382000" cy="51816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ПДД\Слайд 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381000"/>
            <a:ext cx="8839200" cy="6324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ПДД\Слайд 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ПДД\Слайд 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7" name="WordArt 7"/>
          <p:cNvSpPr>
            <a:spLocks noChangeArrowheads="1" noChangeShapeType="1" noTextEdit="1"/>
          </p:cNvSpPr>
          <p:nvPr/>
        </p:nvSpPr>
        <p:spPr bwMode="auto">
          <a:xfrm>
            <a:off x="1187450" y="333375"/>
            <a:ext cx="763270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200" b="1" kern="10" dirty="0" smtClean="0">
                <a:ln w="190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Comic Sans MS"/>
              </a:rPr>
              <a:t> </a:t>
            </a:r>
            <a:endParaRPr lang="ru-RU" sz="3200" b="1" kern="10" dirty="0">
              <a:ln w="19050">
                <a:solidFill>
                  <a:schemeClr val="tx1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Comic Sans MS"/>
            </a:endParaRPr>
          </a:p>
        </p:txBody>
      </p:sp>
      <p:pic>
        <p:nvPicPr>
          <p:cNvPr id="6146" name="Picture 2" descr="C:\Users\Admin\Desktop\ПДД\Слайд 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52400"/>
            <a:ext cx="8839200" cy="65532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>
    <a:spDef>
      <a:spPr>
        <a:solidFill>
          <a:srgbClr val="FF0000"/>
        </a:solidFill>
        <a:ln>
          <a:solidFill>
            <a:srgbClr val="FF000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527</TotalTime>
  <Words>93</Words>
  <Application>Microsoft Office PowerPoint</Application>
  <PresentationFormat>Экран (4:3)</PresentationFormat>
  <Paragraphs>23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ЮНЫЙ ДРУГ!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57</cp:revision>
  <dcterms:created xsi:type="dcterms:W3CDTF">2012-02-05T06:23:06Z</dcterms:created>
  <dcterms:modified xsi:type="dcterms:W3CDTF">2021-01-24T14:00:21Z</dcterms:modified>
</cp:coreProperties>
</file>