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4" r:id="rId4"/>
    <p:sldId id="258" r:id="rId5"/>
    <p:sldId id="265" r:id="rId6"/>
    <p:sldId id="259" r:id="rId7"/>
    <p:sldId id="266" r:id="rId8"/>
    <p:sldId id="260" r:id="rId9"/>
    <p:sldId id="261" r:id="rId10"/>
    <p:sldId id="267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14115C3-55C0-4C06-B635-49AF5C64EA6F}" type="datetimeFigureOut">
              <a:rPr lang="ru-RU" smtClean="0"/>
              <a:pPr/>
              <a:t>11.11.2012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BCD2438-8A23-4997-8706-A741FC9D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Arial Black" pitchFamily="34" charset="0"/>
              </a:rPr>
              <a:t>Изображение рельефа на карте</a:t>
            </a:r>
            <a:endParaRPr lang="ru-RU" sz="72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1142984"/>
            <a:ext cx="8183880" cy="4894166"/>
          </a:xfrm>
        </p:spPr>
        <p:txBody>
          <a:bodyPr/>
          <a:lstStyle/>
          <a:p>
            <a:r>
              <a:rPr lang="ru-RU" sz="4800" u="sng" dirty="0" smtClean="0">
                <a:solidFill>
                  <a:srgbClr val="C00000"/>
                </a:solidFill>
              </a:rPr>
              <a:t>Г</a:t>
            </a:r>
            <a:r>
              <a:rPr lang="ru-RU" sz="4800" u="sng" dirty="0" smtClean="0">
                <a:solidFill>
                  <a:srgbClr val="C00000"/>
                </a:solidFill>
              </a:rPr>
              <a:t>оризонтали</a:t>
            </a:r>
            <a:r>
              <a:rPr lang="ru-RU" sz="4800" dirty="0" smtClean="0">
                <a:solidFill>
                  <a:srgbClr val="C00000"/>
                </a:solidFill>
              </a:rPr>
              <a:t>- </a:t>
            </a:r>
            <a:r>
              <a:rPr lang="ru-RU" sz="4800" dirty="0" smtClean="0">
                <a:solidFill>
                  <a:srgbClr val="C00000"/>
                </a:solidFill>
              </a:rPr>
              <a:t>линий на карте, соединяющих точки с одинаковой абсолютной высотой.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БЕРГШТРИХИ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2974" y="-571528"/>
            <a:ext cx="1000132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istrator\Рабочий стол\Мои рисунки\рис.7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012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istrator\Рабочий стол\Мои рисунки\рис 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64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rmAutofit/>
          </a:bodyPr>
          <a:lstStyle/>
          <a:p>
            <a:r>
              <a:rPr lang="ru-RU" sz="66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НИВЕЛИР</a:t>
            </a:r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инструмент для измерения высоты склона холма</a:t>
            </a:r>
            <a:endParaRPr lang="ru-RU" sz="66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3238" y="609625"/>
            <a:ext cx="8183562" cy="40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/>
          <a:lstStyle/>
          <a:p>
            <a:r>
              <a:rPr lang="ru-RU" sz="4800" u="sng" dirty="0" smtClean="0">
                <a:solidFill>
                  <a:srgbClr val="C00000"/>
                </a:solidFill>
              </a:rPr>
              <a:t>Относительная высота </a:t>
            </a:r>
            <a:r>
              <a:rPr lang="ru-RU" sz="4800" dirty="0" smtClean="0">
                <a:solidFill>
                  <a:srgbClr val="C00000"/>
                </a:solidFill>
              </a:rPr>
              <a:t>– это превышение одной точки земной поверхности над другой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357298"/>
            <a:ext cx="8183880" cy="4608414"/>
          </a:xfrm>
        </p:spPr>
        <p:txBody>
          <a:bodyPr/>
          <a:lstStyle/>
          <a:p>
            <a:r>
              <a:rPr lang="ru-RU" sz="4800" u="sng" dirty="0" smtClean="0">
                <a:solidFill>
                  <a:srgbClr val="C00000"/>
                </a:solidFill>
              </a:rPr>
              <a:t>Абсолютная высота </a:t>
            </a:r>
            <a:r>
              <a:rPr lang="ru-RU" sz="4800" dirty="0" smtClean="0">
                <a:solidFill>
                  <a:srgbClr val="C00000"/>
                </a:solidFill>
              </a:rPr>
              <a:t>– превышение точки земной поверхности над уровнем моря.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0"/>
            <a:ext cx="97870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</TotalTime>
  <Words>46</Words>
  <Application>Microsoft Office PowerPoint</Application>
  <PresentationFormat>Экран (4:3)</PresentationFormat>
  <Paragraphs>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Изображение рельефа на карте</vt:lpstr>
      <vt:lpstr>Слайд 2</vt:lpstr>
      <vt:lpstr>НИВЕЛИР- инструмент для измерения высоты склона холма</vt:lpstr>
      <vt:lpstr>Слайд 4</vt:lpstr>
      <vt:lpstr>Относительная высота – это превышение одной точки земной поверхности над другой </vt:lpstr>
      <vt:lpstr>Слайд 6</vt:lpstr>
      <vt:lpstr>Абсолютная высота – превышение точки земной поверхности над уровнем моря. </vt:lpstr>
      <vt:lpstr>Слайд 8</vt:lpstr>
      <vt:lpstr>Слайд 9</vt:lpstr>
      <vt:lpstr>Горизонтали- линий на карте, соединяющих точки с одинаковой абсолютной высотой. </vt:lpstr>
      <vt:lpstr>БЕРГШТРИХИ</vt:lpstr>
      <vt:lpstr>Слайд 12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Изображение рельефа на карте</dc:title>
  <dc:creator>Admin</dc:creator>
  <cp:lastModifiedBy>Admin</cp:lastModifiedBy>
  <cp:revision>3</cp:revision>
  <dcterms:created xsi:type="dcterms:W3CDTF">2012-11-11T03:22:24Z</dcterms:created>
  <dcterms:modified xsi:type="dcterms:W3CDTF">2012-11-11T20:37:23Z</dcterms:modified>
</cp:coreProperties>
</file>