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5" r:id="rId22"/>
    <p:sldId id="276" r:id="rId23"/>
    <p:sldId id="278" r:id="rId24"/>
    <p:sldId id="279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58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B6702A-B3BD-46A0-9DC4-C5A19E6AFA7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898B4-DAF2-4C95-AF93-FB79248E7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267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25B08-947E-4406-AD93-5FAD64020969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DE665-1C53-490A-8F4F-BA355B50C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317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25B08-947E-4406-AD93-5FAD64020969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DE665-1C53-490A-8F4F-BA355B50C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988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25B08-947E-4406-AD93-5FAD64020969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DE665-1C53-490A-8F4F-BA355B50C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03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25B08-947E-4406-AD93-5FAD64020969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DE665-1C53-490A-8F4F-BA355B50C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47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25B08-947E-4406-AD93-5FAD64020969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DE665-1C53-490A-8F4F-BA355B50C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95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25B08-947E-4406-AD93-5FAD64020969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DE665-1C53-490A-8F4F-BA355B50C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2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25B08-947E-4406-AD93-5FAD64020969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DE665-1C53-490A-8F4F-BA355B50C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608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25B08-947E-4406-AD93-5FAD64020969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DE665-1C53-490A-8F4F-BA355B50C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697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25B08-947E-4406-AD93-5FAD64020969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DE665-1C53-490A-8F4F-BA355B50C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061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25B08-947E-4406-AD93-5FAD64020969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DE665-1C53-490A-8F4F-BA355B50C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652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25B08-947E-4406-AD93-5FAD64020969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DE665-1C53-490A-8F4F-BA355B50C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741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25B08-947E-4406-AD93-5FAD64020969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DE665-1C53-490A-8F4F-BA355B50C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195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0658"/>
            <a:ext cx="8352928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333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" y="388620"/>
            <a:ext cx="8302312" cy="6226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373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0658"/>
            <a:ext cx="8424936" cy="6318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079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646"/>
            <a:ext cx="8280920" cy="6210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77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0658"/>
            <a:ext cx="8280920" cy="5886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757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80920" cy="6030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67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616"/>
            <a:ext cx="8808328" cy="6606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778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646"/>
            <a:ext cx="8568952" cy="6426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937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0" y="332656"/>
            <a:ext cx="8520947" cy="6390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833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820472" cy="6615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546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892480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043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33" y="512676"/>
            <a:ext cx="8772467" cy="657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673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9806"/>
            <a:ext cx="8820472" cy="5940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831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4071"/>
            <a:ext cx="7920880" cy="5940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290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6816"/>
            <a:ext cx="8892480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386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1" y="332656"/>
            <a:ext cx="8304923" cy="6228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644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6371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646"/>
            <a:ext cx="8640960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326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4065"/>
            <a:ext cx="8820472" cy="6615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412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208912" cy="6156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990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8660"/>
            <a:ext cx="8352928" cy="5548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735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784"/>
            <a:ext cx="8269520" cy="6202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51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645"/>
            <a:ext cx="8568951" cy="642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786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646"/>
            <a:ext cx="8424936" cy="6318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338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0" y="332656"/>
            <a:ext cx="8376931" cy="628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884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5922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313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507288" cy="574263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272808" cy="5454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548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0</Words>
  <Application>Microsoft Office PowerPoint</Application>
  <PresentationFormat>Экран (4:3)</PresentationFormat>
  <Paragraphs>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8</cp:revision>
  <dcterms:created xsi:type="dcterms:W3CDTF">2022-04-19T12:37:46Z</dcterms:created>
  <dcterms:modified xsi:type="dcterms:W3CDTF">2022-04-19T13:38:14Z</dcterms:modified>
</cp:coreProperties>
</file>