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5" r:id="rId7"/>
    <p:sldId id="260" r:id="rId8"/>
    <p:sldId id="267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800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9145\Desktop\220px-Eric_M_Rogers_1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3744416" cy="3132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3212976"/>
            <a:ext cx="5392688" cy="1752600"/>
          </a:xfrm>
        </p:spPr>
        <p:txBody>
          <a:bodyPr>
            <a:no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«Если все свободно падающие тела движутся одинаково, то это движение само по себе заслуживает детального исследования»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Эрик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Роджерс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9208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Ответьте на вопросы: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/>
          <a:lstStyle/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механические колебания?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представляет собой  математический маятник?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Запишите  формулу для нахождения периода колебания математического маятника и выведите из неё ускорение свободного падения.</a:t>
            </a:r>
          </a:p>
          <a:p>
            <a:endParaRPr lang="ru-RU" dirty="0"/>
          </a:p>
        </p:txBody>
      </p:sp>
      <p:sp>
        <p:nvSpPr>
          <p:cNvPr id="2050" name="AutoShape 2" descr="Механические, периодические колебания, характеристики: частота, период,  фаза, амплитуда, Виды колебаний, резонанс, примеры - учебные курс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79145\Desktop\Без назван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725144"/>
            <a:ext cx="5267331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Изучаются колебания математического маятника. Если уменьшить длину нити маятника, то как изменятся 3 величины: период колебаний маятника, его частота, ускорение свободного падения?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 каждой позиции первого столбца подберите соответствующую позицию второго и запишите в таблицу выбранные ответы.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899592" y="2276872"/>
          <a:ext cx="7128791" cy="1606400"/>
        </p:xfrm>
        <a:graphic>
          <a:graphicData uri="http://schemas.openxmlformats.org/drawingml/2006/table">
            <a:tbl>
              <a:tblPr/>
              <a:tblGrid>
                <a:gridCol w="4248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20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Физические величины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Их изменение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А) период колебаний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1) увеличится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2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Б) частота колебаний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2) уменьшится.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2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В) ускорение свободного падения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 3) не изменится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616" marR="8616" marT="8616" marB="8616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899592" y="4509120"/>
          <a:ext cx="1656185" cy="879750"/>
        </p:xfrm>
        <a:graphic>
          <a:graphicData uri="http://schemas.openxmlformats.org/drawingml/2006/table">
            <a:tbl>
              <a:tblPr/>
              <a:tblGrid>
                <a:gridCol w="528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9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70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575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«Определение ускорения свободного падения при помощи маятника»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 l="78793" t="50000" r="8657" b="28344"/>
          <a:stretch>
            <a:fillRect/>
          </a:stretch>
        </p:blipFill>
        <p:spPr bwMode="auto">
          <a:xfrm>
            <a:off x="6228184" y="3501008"/>
            <a:ext cx="2088232" cy="2702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83568" y="2780928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Воздух не считаем и летим к земле,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Скорость нарастает, ясно уже мне.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Каждую секунду всё одно и тоже: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Всем прибавить «десять» нам Земля поможет.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Метрами в секунду прибавляю скорость.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земли достигну, может, успокоюсь.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Рад, что успеваю, зная ускорение,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Изучить на опыте свободное падение.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2060848"/>
            <a:ext cx="7920880" cy="175260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Определить ускорение свободного падения при помощи маятника, оценить возможность и точность измерения ускорения данным способом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32848" t="56719" r="34668" b="22610"/>
          <a:stretch>
            <a:fillRect/>
          </a:stretch>
        </p:blipFill>
        <p:spPr bwMode="auto">
          <a:xfrm>
            <a:off x="1115616" y="4005064"/>
            <a:ext cx="316835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 l="35801" t="41953" r="39098" b="36391"/>
          <a:stretch>
            <a:fillRect/>
          </a:stretch>
        </p:blipFill>
        <p:spPr bwMode="auto">
          <a:xfrm>
            <a:off x="5796136" y="4005064"/>
            <a:ext cx="2448272" cy="1584176"/>
          </a:xfrm>
          <a:prstGeom prst="rect">
            <a:avLst/>
          </a:prstGeom>
          <a:noFill/>
          <a:ln w="38100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>
            <a:off x="4644008" y="4653136"/>
            <a:ext cx="864096" cy="360040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Требования безопасности для обучающихся во время проведения лабораторной работы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1.Обучающийся в процессе лабораторной работы соблюдает тишину и дисциплину, не делая резких движений, чтобы не опрокинуть оборудование и приборы.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Обучающийся приступает к выполнению лабораторной работы с разрешения учителя.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3. На рабочем столе должны находиться только тетрадь, письменные и чертёжные принадлежности, приборы и оборудование для лабораторной работы. Обучающийся поддерживает порядок на своём рабочем месте в течение урока.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529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Критерии оценивания лабораторной работы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1916832"/>
          <a:ext cx="7992888" cy="315468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61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11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1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10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Разделы лабораторной работы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Оцениваемый элемент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Кол-во баллов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0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Теория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Записана зависимость ускорения свободного падения от других величин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Измерения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Правильно проведены измерения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03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Таблица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Все результаты измерений внесены в 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таблицу с учетом СИ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Расчет погрешности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Проведен расчет погрешности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Вывод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Записан вывод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72400" cy="548679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Статистическая таблица «Ускорение свободного падения»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80372" y="6295627"/>
            <a:ext cx="7772400" cy="260648"/>
          </a:xfrm>
        </p:spPr>
        <p:txBody>
          <a:bodyPr>
            <a:normAutofit fontScale="62500" lnSpcReduction="20000"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Норильск                      9,8225	         Дудинка                    9,8225          Певек	                    9,8225 </a:t>
            </a:r>
            <a:r>
              <a:rPr lang="ru-RU" dirty="0" smtClean="0"/>
              <a:t>	  </a:t>
            </a:r>
            <a:endParaRPr lang="ru-RU" dirty="0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7704" t="24302" r="8411" b="831"/>
          <a:stretch/>
        </p:blipFill>
        <p:spPr bwMode="auto">
          <a:xfrm>
            <a:off x="580372" y="983853"/>
            <a:ext cx="7848600" cy="525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7073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§15, задачи № 1, 2, 4 стр. 68 учебника; составить качественную задачу на механические колебания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417504"/>
            <a:ext cx="2519362" cy="2922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9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225</Words>
  <Application>Microsoft Office PowerPoint</Application>
  <PresentationFormat>Экран (4:3)</PresentationFormat>
  <Paragraphs>58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Презентация PowerPoint</vt:lpstr>
      <vt:lpstr>Ответьте на вопросы: </vt:lpstr>
      <vt:lpstr>Изучаются колебания математического маятника. Если уменьшить длину нити маятника, то как изменятся 3 величины: период колебаний маятника, его частота, ускорение свободного падения?  К каждой позиции первого столбца подберите соответствующую позицию второго и запишите в таблицу выбранные ответы. </vt:lpstr>
      <vt:lpstr>Тема урока «Определение ускорения свободного падения при помощи маятника»</vt:lpstr>
      <vt:lpstr>Цель урока:</vt:lpstr>
      <vt:lpstr>Требования безопасности для обучающихся во время проведения лабораторной работы </vt:lpstr>
      <vt:lpstr>Критерии оценивания лабораторной работы</vt:lpstr>
      <vt:lpstr>Статистическая таблица «Ускорение свободного падения»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V_ Sergey</dc:creator>
  <cp:lastModifiedBy>Fizika</cp:lastModifiedBy>
  <cp:revision>26</cp:revision>
  <dcterms:created xsi:type="dcterms:W3CDTF">2022-11-09T14:02:26Z</dcterms:created>
  <dcterms:modified xsi:type="dcterms:W3CDTF">2022-11-12T06:28:03Z</dcterms:modified>
</cp:coreProperties>
</file>