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2" r:id="rId10"/>
    <p:sldId id="263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52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2/16/2021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2/16/2021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2/16/2021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2/16/2021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2/16/2021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2/16/2021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2/16/2021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2/16/2021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2/16/2021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2/16/2021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2/16/2021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2/16/2021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2/16/2021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2/16/2021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2/16/2021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2/16/2021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2/16/2021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2/16/2021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68D87B-3002-4CA2-8F2C-9CECD100B5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76-летие Победы в Великой Отечественной Войне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302243C-7AEB-4773-A631-ECBEE4A480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Остров Сахалин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6F50C1-B581-4957-B9B6-0AA6B9E2B254}"/>
              </a:ext>
            </a:extLst>
          </p:cNvPr>
          <p:cNvSpPr txBox="1"/>
          <p:nvPr/>
        </p:nvSpPr>
        <p:spPr>
          <a:xfrm>
            <a:off x="9571838" y="6157519"/>
            <a:ext cx="2425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Автор</a:t>
            </a:r>
            <a:r>
              <a:rPr lang="en-US" dirty="0"/>
              <a:t>: </a:t>
            </a:r>
            <a:r>
              <a:rPr lang="ru-RU" dirty="0"/>
              <a:t>Бакалец А. Д.</a:t>
            </a:r>
          </a:p>
        </p:txBody>
      </p:sp>
    </p:spTree>
    <p:extLst>
      <p:ext uri="{BB962C8B-B14F-4D97-AF65-F5344CB8AC3E}">
        <p14:creationId xmlns:p14="http://schemas.microsoft.com/office/powerpoint/2010/main" val="32997371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A74163-BB1A-45B4-98B6-F08A5F6AD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Сахалин и Курильские острова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C5BE617-2864-48EB-A23D-380880A78C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534" y="1697216"/>
            <a:ext cx="6333350" cy="693135"/>
          </a:xfrm>
        </p:spPr>
        <p:txBody>
          <a:bodyPr>
            <a:normAutofit/>
          </a:bodyPr>
          <a:lstStyle/>
          <a:p>
            <a:r>
              <a:rPr lang="ru-RU" dirty="0"/>
              <a:t>Речь императора о капитуляции Японии</a:t>
            </a:r>
          </a:p>
        </p:txBody>
      </p:sp>
      <p:pic>
        <p:nvPicPr>
          <p:cNvPr id="8" name="Объект 7" descr="Изображение выглядит как текст, боевая машина, старый&#10;&#10;Автоматически созданное описание">
            <a:extLst>
              <a:ext uri="{FF2B5EF4-FFF2-40B4-BE49-F238E27FC236}">
                <a16:creationId xmlns:a16="http://schemas.microsoft.com/office/drawing/2014/main" id="{21712C10-551E-4D93-816D-9AC6C7D110B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2618" y="2390351"/>
            <a:ext cx="5973382" cy="4377370"/>
          </a:xfrm>
        </p:spPr>
      </p:pic>
      <p:pic>
        <p:nvPicPr>
          <p:cNvPr id="18" name="Объект 17" descr="Изображение выглядит как человек, внешний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D5A68B19-D418-45A4-8EFD-C9F68E857DE5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327569" y="2778153"/>
            <a:ext cx="5674259" cy="3254669"/>
          </a:xfrm>
        </p:spPr>
      </p:pic>
    </p:spTree>
    <p:extLst>
      <p:ext uri="{BB962C8B-B14F-4D97-AF65-F5344CB8AC3E}">
        <p14:creationId xmlns:p14="http://schemas.microsoft.com/office/powerpoint/2010/main" val="3332962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A97134-603B-4FE3-B1B4-A9BD33590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БУЮКЛЫ АНТОН ЕФИМОВИЧ (1915–1945)</a:t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Герой Советского Союза, участник Южно‐Сахалинской операции.</a:t>
            </a:r>
            <a:endParaRPr lang="ru-RU" dirty="0"/>
          </a:p>
        </p:txBody>
      </p:sp>
      <p:pic>
        <p:nvPicPr>
          <p:cNvPr id="15" name="Рисунок 14" descr="Изображение выглядит как текст, дерево, внешний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661DBDEE-AC1D-414E-A9A4-8C9DCEA68F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5" y="2082541"/>
            <a:ext cx="5655733" cy="4241800"/>
          </a:xfrm>
          <a:prstGeom prst="rect">
            <a:avLst/>
          </a:prstGeom>
        </p:spPr>
      </p:pic>
      <p:pic>
        <p:nvPicPr>
          <p:cNvPr id="19" name="Рисунок 18" descr="Изображение выглядит как мужчина, человек, носит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E3364569-79F2-4574-ACC7-63C0939F43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047" y="2082541"/>
            <a:ext cx="3175000" cy="424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327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5DFEC8-CB0E-4A36-A3F5-A2595D7CC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Начало Войны</a:t>
            </a:r>
          </a:p>
        </p:txBody>
      </p:sp>
      <p:pic>
        <p:nvPicPr>
          <p:cNvPr id="6" name="Объект 5" descr="Изображение выглядит как текст, внешний, старый, снаряд&#10;&#10;Автоматически созданное описание">
            <a:extLst>
              <a:ext uri="{FF2B5EF4-FFF2-40B4-BE49-F238E27FC236}">
                <a16:creationId xmlns:a16="http://schemas.microsoft.com/office/drawing/2014/main" id="{17248ED7-EC01-4960-A1D1-ECB1AB9C9A2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70142" y="2336800"/>
            <a:ext cx="2519204" cy="3598863"/>
          </a:xfrm>
        </p:spPr>
      </p:pic>
      <p:pic>
        <p:nvPicPr>
          <p:cNvPr id="8" name="Объект 7" descr="Изображение выглядит как внешний, скала, старый, каменистый&#10;&#10;Автоматически созданное описание">
            <a:extLst>
              <a:ext uri="{FF2B5EF4-FFF2-40B4-BE49-F238E27FC236}">
                <a16:creationId xmlns:a16="http://schemas.microsoft.com/office/drawing/2014/main" id="{36FE20AA-2F4A-4A05-AECF-61882FD237F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594350" y="2665339"/>
            <a:ext cx="4700588" cy="2941784"/>
          </a:xfrm>
        </p:spPr>
      </p:pic>
    </p:spTree>
    <p:extLst>
      <p:ext uri="{BB962C8B-B14F-4D97-AF65-F5344CB8AC3E}">
        <p14:creationId xmlns:p14="http://schemas.microsoft.com/office/powerpoint/2010/main" val="1133991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700213-C6A8-4D07-AB42-971B712C3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Сахалин и Курильские острова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4D4C635-EFDC-4A5D-AF48-202CF640BF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 descr="Изображение выглядит как внешний, небо, человек, стоит&#10;&#10;Автоматически созданное описание">
            <a:extLst>
              <a:ext uri="{FF2B5EF4-FFF2-40B4-BE49-F238E27FC236}">
                <a16:creationId xmlns:a16="http://schemas.microsoft.com/office/drawing/2014/main" id="{A4BFE3FE-CD25-449E-800C-8FCB89EF783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23320" y="3030538"/>
            <a:ext cx="4412848" cy="2905125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5DE7CC0A-8A15-4D91-9689-A236407F40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 descr="Изображение выглядит как человек, дерево, внешний, военная форма&#10;&#10;Автоматически созданное описание">
            <a:extLst>
              <a:ext uri="{FF2B5EF4-FFF2-40B4-BE49-F238E27FC236}">
                <a16:creationId xmlns:a16="http://schemas.microsoft.com/office/drawing/2014/main" id="{D12ECF1E-CFAC-4E4F-9D8B-1F334275CF8C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594350" y="3055950"/>
            <a:ext cx="4700588" cy="2854301"/>
          </a:xfrm>
        </p:spPr>
      </p:pic>
    </p:spTree>
    <p:extLst>
      <p:ext uri="{BB962C8B-B14F-4D97-AF65-F5344CB8AC3E}">
        <p14:creationId xmlns:p14="http://schemas.microsoft.com/office/powerpoint/2010/main" val="3861592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B1DCCC-1AB9-49CF-BD03-806A95E5B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Сахалин и Курильские острова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6A4DE59-238B-451F-B57F-8E756FD48F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 descr="Изображение выглядит как дерево, человек, внешний, люди&#10;&#10;Автоматически созданное описание">
            <a:extLst>
              <a:ext uri="{FF2B5EF4-FFF2-40B4-BE49-F238E27FC236}">
                <a16:creationId xmlns:a16="http://schemas.microsoft.com/office/drawing/2014/main" id="{97F639DD-E1EB-4388-86EF-D8F9EDDABA8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1038" y="3083011"/>
            <a:ext cx="4697412" cy="2800179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C281BCFC-5EC0-48D4-AD76-D451AE9075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 descr="Изображение выглядит как текст, здание, внешний, магазин&#10;&#10;Автоматически созданное описание">
            <a:extLst>
              <a:ext uri="{FF2B5EF4-FFF2-40B4-BE49-F238E27FC236}">
                <a16:creationId xmlns:a16="http://schemas.microsoft.com/office/drawing/2014/main" id="{A5EFE41A-EDFB-4D65-93DA-82BD1918EA1B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641021" y="3030538"/>
            <a:ext cx="4607246" cy="2905125"/>
          </a:xfrm>
        </p:spPr>
      </p:pic>
    </p:spTree>
    <p:extLst>
      <p:ext uri="{BB962C8B-B14F-4D97-AF65-F5344CB8AC3E}">
        <p14:creationId xmlns:p14="http://schemas.microsoft.com/office/powerpoint/2010/main" val="1198629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B1DCCC-1AB9-49CF-BD03-806A95E5B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Сахалин и Курильские острова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6A4DE59-238B-451F-B57F-8E756FD48F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281BCFC-5EC0-48D4-AD76-D451AE9075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" name="Объект 17" descr="Изображение выглядит как человек, внешний, группа, люди&#10;&#10;Автоматически созданное описание">
            <a:extLst>
              <a:ext uri="{FF2B5EF4-FFF2-40B4-BE49-F238E27FC236}">
                <a16:creationId xmlns:a16="http://schemas.microsoft.com/office/drawing/2014/main" id="{5F3120C4-A3FB-4BB1-831F-FCD0DB28559B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798000" y="3030538"/>
            <a:ext cx="4293288" cy="2905125"/>
          </a:xfrm>
        </p:spPr>
      </p:pic>
      <p:pic>
        <p:nvPicPr>
          <p:cNvPr id="16" name="Объект 15" descr="Изображение выглядит как трава, внешний, человек, стоит&#10;&#10;Автоматически созданное описание">
            <a:extLst>
              <a:ext uri="{FF2B5EF4-FFF2-40B4-BE49-F238E27FC236}">
                <a16:creationId xmlns:a16="http://schemas.microsoft.com/office/drawing/2014/main" id="{6B5E091B-E557-40B6-93BC-7553D831A07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81038" y="3038096"/>
            <a:ext cx="4697412" cy="2890009"/>
          </a:xfrm>
        </p:spPr>
      </p:pic>
    </p:spTree>
    <p:extLst>
      <p:ext uri="{BB962C8B-B14F-4D97-AF65-F5344CB8AC3E}">
        <p14:creationId xmlns:p14="http://schemas.microsoft.com/office/powerpoint/2010/main" val="403582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B1DCCC-1AB9-49CF-BD03-806A95E5B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Сахалин и Курильские острова</a:t>
            </a:r>
          </a:p>
        </p:txBody>
      </p:sp>
      <p:pic>
        <p:nvPicPr>
          <p:cNvPr id="8" name="Объект 7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C6A388F2-867A-4277-BF39-990B2E5059F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11061" y="2018449"/>
            <a:ext cx="3464654" cy="4708590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C281BCFC-5EC0-48D4-AD76-D451AE9075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133461" y="1857182"/>
            <a:ext cx="4474028" cy="692076"/>
          </a:xfrm>
        </p:spPr>
        <p:txBody>
          <a:bodyPr/>
          <a:lstStyle/>
          <a:p>
            <a:r>
              <a:rPr lang="ru-RU" dirty="0"/>
              <a:t>Высадка десанта Холмск</a:t>
            </a:r>
          </a:p>
        </p:txBody>
      </p:sp>
      <p:pic>
        <p:nvPicPr>
          <p:cNvPr id="10" name="Объект 9" descr="Изображение выглядит как небо, внешний, старый&#10;&#10;Автоматически созданное описание">
            <a:extLst>
              <a:ext uri="{FF2B5EF4-FFF2-40B4-BE49-F238E27FC236}">
                <a16:creationId xmlns:a16="http://schemas.microsoft.com/office/drawing/2014/main" id="{A32E5D54-96A4-44FF-B199-7486881B4B49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133461" y="2549258"/>
            <a:ext cx="7427168" cy="4177781"/>
          </a:xfrm>
        </p:spPr>
      </p:pic>
    </p:spTree>
    <p:extLst>
      <p:ext uri="{BB962C8B-B14F-4D97-AF65-F5344CB8AC3E}">
        <p14:creationId xmlns:p14="http://schemas.microsoft.com/office/powerpoint/2010/main" val="4140129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FA98A2-40DA-49AF-8BC3-110B32A6E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Сахалин и Курильские острова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9F9C30D-056E-4C6A-92BA-BBF6118EA9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 descr="Изображение выглядит как вода, внешний&#10;&#10;Автоматически созданное описание">
            <a:extLst>
              <a:ext uri="{FF2B5EF4-FFF2-40B4-BE49-F238E27FC236}">
                <a16:creationId xmlns:a16="http://schemas.microsoft.com/office/drawing/2014/main" id="{56F948D3-EC3F-4ED5-9511-143FC17A730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61787" y="3030538"/>
            <a:ext cx="4335914" cy="2905125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49B85C1D-4787-4FCC-9748-6B56FD3D07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" name="Объект 17" descr="Изображение выглядит как небо, внешний, транспорт, ружье&#10;&#10;Автоматически созданное описание">
            <a:extLst>
              <a:ext uri="{FF2B5EF4-FFF2-40B4-BE49-F238E27FC236}">
                <a16:creationId xmlns:a16="http://schemas.microsoft.com/office/drawing/2014/main" id="{0A42ECEC-49B8-4369-A088-B8589747C5D5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725933" y="3030538"/>
            <a:ext cx="4437422" cy="2905125"/>
          </a:xfrm>
        </p:spPr>
      </p:pic>
    </p:spTree>
    <p:extLst>
      <p:ext uri="{BB962C8B-B14F-4D97-AF65-F5344CB8AC3E}">
        <p14:creationId xmlns:p14="http://schemas.microsoft.com/office/powerpoint/2010/main" val="1190438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FA98A2-40DA-49AF-8BC3-110B32A6E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Сахалин и Курильские острова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9F9C30D-056E-4C6A-92BA-BBF6118EA9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 descr="Изображение выглядит как текст, внешний, старый, боевая машина&#10;&#10;Автоматически созданное описание">
            <a:extLst>
              <a:ext uri="{FF2B5EF4-FFF2-40B4-BE49-F238E27FC236}">
                <a16:creationId xmlns:a16="http://schemas.microsoft.com/office/drawing/2014/main" id="{A23C12D1-9654-4B40-9F1E-F5EF6A1BFB3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63054" y="3030538"/>
            <a:ext cx="4533380" cy="2905125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49B85C1D-4787-4FCC-9748-6B56FD3D07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 descr="Изображение выглядит как текст, человек, мужчина, старый&#10;&#10;Автоматически созданное описание">
            <a:extLst>
              <a:ext uri="{FF2B5EF4-FFF2-40B4-BE49-F238E27FC236}">
                <a16:creationId xmlns:a16="http://schemas.microsoft.com/office/drawing/2014/main" id="{367F9395-93D4-41D0-B834-21DD87A0779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715798" y="3030538"/>
            <a:ext cx="4457691" cy="2905125"/>
          </a:xfrm>
        </p:spPr>
      </p:pic>
    </p:spTree>
    <p:extLst>
      <p:ext uri="{BB962C8B-B14F-4D97-AF65-F5344CB8AC3E}">
        <p14:creationId xmlns:p14="http://schemas.microsoft.com/office/powerpoint/2010/main" val="3609926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A74163-BB1A-45B4-98B6-F08A5F6AD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Сахалин и Курильские острова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C5BE617-2864-48EB-A23D-380880A78C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5051" y="2146445"/>
            <a:ext cx="4472327" cy="693135"/>
          </a:xfrm>
        </p:spPr>
        <p:txBody>
          <a:bodyPr>
            <a:normAutofit/>
          </a:bodyPr>
          <a:lstStyle/>
          <a:p>
            <a:r>
              <a:rPr lang="ru-RU" dirty="0"/>
              <a:t>Сдача в плен</a:t>
            </a:r>
          </a:p>
        </p:txBody>
      </p:sp>
      <p:pic>
        <p:nvPicPr>
          <p:cNvPr id="8" name="Объект 7" descr="Изображение выглядит как текст, небо, внешний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9CCC3C45-022D-487B-A515-5B56EEA638B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5426" y="2839580"/>
            <a:ext cx="5430477" cy="3787193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C904A22C-2253-4CCE-97C7-4644F67169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87250" y="1644797"/>
            <a:ext cx="4474028" cy="692076"/>
          </a:xfrm>
        </p:spPr>
        <p:txBody>
          <a:bodyPr>
            <a:normAutofit/>
          </a:bodyPr>
          <a:lstStyle/>
          <a:p>
            <a:r>
              <a:rPr lang="ru-RU" sz="2000" dirty="0"/>
              <a:t>Солдаты рассматривают трофеи</a:t>
            </a:r>
          </a:p>
        </p:txBody>
      </p:sp>
      <p:pic>
        <p:nvPicPr>
          <p:cNvPr id="10" name="Объект 9" descr="Изображение выглядит как человек, здание, военная форма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EEED564E-82FF-40BF-ADF0-B7EC9CE5DE0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577939" y="2336873"/>
            <a:ext cx="6374498" cy="4065006"/>
          </a:xfrm>
        </p:spPr>
      </p:pic>
    </p:spTree>
    <p:extLst>
      <p:ext uri="{BB962C8B-B14F-4D97-AF65-F5344CB8AC3E}">
        <p14:creationId xmlns:p14="http://schemas.microsoft.com/office/powerpoint/2010/main" val="2744642718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29</TotalTime>
  <Words>80</Words>
  <Application>Microsoft Office PowerPoint</Application>
  <PresentationFormat>Широкоэкранный</PresentationFormat>
  <Paragraphs>17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Times New Roman</vt:lpstr>
      <vt:lpstr>Trebuchet MS</vt:lpstr>
      <vt:lpstr>Берлин</vt:lpstr>
      <vt:lpstr>76-летие Победы в Великой Отечественной Войне</vt:lpstr>
      <vt:lpstr>Начало Войны</vt:lpstr>
      <vt:lpstr>Сахалин и Курильские острова</vt:lpstr>
      <vt:lpstr>Сахалин и Курильские острова</vt:lpstr>
      <vt:lpstr>Сахалин и Курильские острова</vt:lpstr>
      <vt:lpstr>Сахалин и Курильские острова</vt:lpstr>
      <vt:lpstr>Сахалин и Курильские острова</vt:lpstr>
      <vt:lpstr>Сахалин и Курильские острова</vt:lpstr>
      <vt:lpstr>Сахалин и Курильские острова</vt:lpstr>
      <vt:lpstr>Сахалин и Курильские острова</vt:lpstr>
      <vt:lpstr>БУЮКЛЫ АНТОН ЕФИМОВИЧ (1915–1945) Герой Советского Союза, участник Южно‐Сахалинской операции.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76-летие Победы в Великой Отечественной Войне</dc:title>
  <dc:creator>Андрей Бакалец</dc:creator>
  <cp:lastModifiedBy>Shop</cp:lastModifiedBy>
  <cp:revision>6</cp:revision>
  <dcterms:created xsi:type="dcterms:W3CDTF">2021-02-14T05:33:07Z</dcterms:created>
  <dcterms:modified xsi:type="dcterms:W3CDTF">2021-02-16T03:46:59Z</dcterms:modified>
  <cp:contentStatus/>
</cp:coreProperties>
</file>