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0" r:id="rId3"/>
    <p:sldId id="256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E7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EFDE-C6DB-4CD9-9328-73349D186C94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4E69F-59A5-4C62-96DD-BB6BA1D301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373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EFDE-C6DB-4CD9-9328-73349D186C94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4E69F-59A5-4C62-96DD-BB6BA1D301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389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EFDE-C6DB-4CD9-9328-73349D186C94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4E69F-59A5-4C62-96DD-BB6BA1D301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821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EFDE-C6DB-4CD9-9328-73349D186C94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4E69F-59A5-4C62-96DD-BB6BA1D301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169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EFDE-C6DB-4CD9-9328-73349D186C94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4E69F-59A5-4C62-96DD-BB6BA1D301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39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EFDE-C6DB-4CD9-9328-73349D186C94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4E69F-59A5-4C62-96DD-BB6BA1D301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633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EFDE-C6DB-4CD9-9328-73349D186C94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4E69F-59A5-4C62-96DD-BB6BA1D301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866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EFDE-C6DB-4CD9-9328-73349D186C94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4E69F-59A5-4C62-96DD-BB6BA1D301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704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EFDE-C6DB-4CD9-9328-73349D186C94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4E69F-59A5-4C62-96DD-BB6BA1D301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372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EFDE-C6DB-4CD9-9328-73349D186C94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4E69F-59A5-4C62-96DD-BB6BA1D301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646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EFDE-C6DB-4CD9-9328-73349D186C94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4E69F-59A5-4C62-96DD-BB6BA1D301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652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BEFDE-C6DB-4CD9-9328-73349D186C94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04E69F-59A5-4C62-96DD-BB6BA1D301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634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JYyOd_eW8bE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">
              <a:schemeClr val="accent1">
                <a:lumMod val="45000"/>
                <a:lumOff val="55000"/>
              </a:schemeClr>
            </a:gs>
            <a:gs pos="46000">
              <a:schemeClr val="accent1">
                <a:lumMod val="45000"/>
                <a:lumOff val="55000"/>
              </a:schemeClr>
            </a:gs>
            <a:gs pos="98000">
              <a:srgbClr val="CDE7D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>
            <a:extLst>
              <a:ext uri="{FF2B5EF4-FFF2-40B4-BE49-F238E27FC236}">
                <a16:creationId xmlns:a16="http://schemas.microsoft.com/office/drawing/2014/main" id="{A320D7E7-C8E4-4579-8ED5-E61687CEB26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825625"/>
            <a:ext cx="10515600" cy="4351338"/>
          </a:xfrm>
        </p:spPr>
        <p:txBody>
          <a:bodyPr/>
          <a:lstStyle/>
          <a:p>
            <a:endParaRPr lang="ru-RU" dirty="0"/>
          </a:p>
          <a:p>
            <a:pPr marL="0" indent="0" algn="ctr">
              <a:buNone/>
            </a:pPr>
            <a:endParaRPr lang="ru-RU" sz="5400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79EBC75-E146-47B9-A1C7-0498B16507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691" y="947713"/>
            <a:ext cx="2664183" cy="4962574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251409E-5686-4DDC-99FB-E830D9F468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6144" y="1773792"/>
            <a:ext cx="3139712" cy="331041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67B5660-0222-439E-BF75-DE7A0C7B9D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6392" y="1026967"/>
            <a:ext cx="2523963" cy="480406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00796BB-5EBD-4A01-8008-DCF9E3057E8C}"/>
              </a:ext>
            </a:extLst>
          </p:cNvPr>
          <p:cNvSpPr txBox="1"/>
          <p:nvPr/>
        </p:nvSpPr>
        <p:spPr>
          <a:xfrm>
            <a:off x="975176" y="6176963"/>
            <a:ext cx="17572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1725-1917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E8E548-AE44-4CEB-ACE1-BEFDC3493B2D}"/>
              </a:ext>
            </a:extLst>
          </p:cNvPr>
          <p:cNvSpPr txBox="1"/>
          <p:nvPr/>
        </p:nvSpPr>
        <p:spPr>
          <a:xfrm>
            <a:off x="5257800" y="6146185"/>
            <a:ext cx="17572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1942-1991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10C1DE-62F8-4086-981F-146FAB39564E}"/>
              </a:ext>
            </a:extLst>
          </p:cNvPr>
          <p:cNvSpPr txBox="1"/>
          <p:nvPr/>
        </p:nvSpPr>
        <p:spPr>
          <a:xfrm>
            <a:off x="9640555" y="6146185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2010</a:t>
            </a:r>
          </a:p>
        </p:txBody>
      </p:sp>
    </p:spTree>
    <p:extLst>
      <p:ext uri="{BB962C8B-B14F-4D97-AF65-F5344CB8AC3E}">
        <p14:creationId xmlns:p14="http://schemas.microsoft.com/office/powerpoint/2010/main" val="2141104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">
              <a:schemeClr val="accent1">
                <a:lumMod val="45000"/>
                <a:lumOff val="55000"/>
              </a:schemeClr>
            </a:gs>
            <a:gs pos="46000">
              <a:schemeClr val="accent1">
                <a:lumMod val="45000"/>
                <a:lumOff val="55000"/>
              </a:schemeClr>
            </a:gs>
            <a:gs pos="98000">
              <a:srgbClr val="CDE7D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E252F2B1-5F93-4FDE-A384-5A3ECD7EE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СТАТУТ</a:t>
            </a:r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A320D7E7-C8E4-4579-8ED5-E61687CEB2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Положение о чём-либо, например, Статут ордена, определяющий порядок награждения им т.е. Статут – это и описание ордена, как он выглядит, кто награждается им и как должно носить орден</a:t>
            </a:r>
          </a:p>
        </p:txBody>
      </p:sp>
    </p:spTree>
    <p:extLst>
      <p:ext uri="{BB962C8B-B14F-4D97-AF65-F5344CB8AC3E}">
        <p14:creationId xmlns:p14="http://schemas.microsoft.com/office/powerpoint/2010/main" val="1114655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">
              <a:schemeClr val="accent1">
                <a:lumMod val="45000"/>
                <a:lumOff val="55000"/>
              </a:schemeClr>
            </a:gs>
            <a:gs pos="46000">
              <a:schemeClr val="accent1">
                <a:lumMod val="45000"/>
                <a:lumOff val="55000"/>
              </a:schemeClr>
            </a:gs>
            <a:gs pos="98000">
              <a:srgbClr val="CDE7D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00643B0-DE8D-459A-ACEB-D1AE1646CD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13" t="18127" r="34221" b="16705"/>
          <a:stretch/>
        </p:blipFill>
        <p:spPr>
          <a:xfrm>
            <a:off x="974360" y="314792"/>
            <a:ext cx="9934459" cy="572624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83799CD-23DC-4F32-8DE9-01A064035308}"/>
              </a:ext>
            </a:extLst>
          </p:cNvPr>
          <p:cNvSpPr txBox="1"/>
          <p:nvPr/>
        </p:nvSpPr>
        <p:spPr>
          <a:xfrm>
            <a:off x="483433" y="6173876"/>
            <a:ext cx="6093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hlinkClick r:id="rId3"/>
              </a:rPr>
              <a:t>https://www.youtube.com/watch?v=JYyOd_eW8bE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45771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">
              <a:schemeClr val="accent1">
                <a:lumMod val="45000"/>
                <a:lumOff val="55000"/>
              </a:schemeClr>
            </a:gs>
            <a:gs pos="46000">
              <a:schemeClr val="accent1">
                <a:lumMod val="45000"/>
                <a:lumOff val="55000"/>
              </a:schemeClr>
            </a:gs>
            <a:gs pos="98000">
              <a:srgbClr val="CDE7D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E252F2B1-5F93-4FDE-A384-5A3ECD7EE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Cambria Math" panose="02040503050406030204" pitchFamily="18" charset="0"/>
                <a:ea typeface="Cambria Math" panose="02040503050406030204" pitchFamily="18" charset="0"/>
              </a:rPr>
              <a:t>РАТОБОРЕЦ</a:t>
            </a:r>
            <a:endParaRPr lang="ru-RU" dirty="0"/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A320D7E7-C8E4-4579-8ED5-E61687CEB2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переносное значение</a:t>
            </a:r>
          </a:p>
          <a:p>
            <a:pPr marL="0" indent="0">
              <a:buNone/>
            </a:pPr>
            <a:r>
              <a:rPr lang="ru-RU" sz="4800" dirty="0"/>
              <a:t>Ревностный защитник, </a:t>
            </a:r>
          </a:p>
          <a:p>
            <a:pPr marL="0" indent="0">
              <a:buNone/>
            </a:pPr>
            <a:r>
              <a:rPr lang="ru-RU" sz="4800" dirty="0"/>
              <a:t>поборник чего-либо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6DC8169-AEFD-452F-9CA2-0E873E4603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8" t="2947" r="6854" b="5034"/>
          <a:stretch/>
        </p:blipFill>
        <p:spPr>
          <a:xfrm>
            <a:off x="8019737" y="504305"/>
            <a:ext cx="3972395" cy="5881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506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">
              <a:schemeClr val="accent1">
                <a:lumMod val="45000"/>
                <a:lumOff val="55000"/>
              </a:schemeClr>
            </a:gs>
            <a:gs pos="46000">
              <a:schemeClr val="accent1">
                <a:lumMod val="45000"/>
                <a:lumOff val="55000"/>
              </a:schemeClr>
            </a:gs>
            <a:gs pos="98000">
              <a:srgbClr val="CDE7D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E252F2B1-5F93-4FDE-A384-5A3ECD7EE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A320D7E7-C8E4-4579-8ED5-E61687CEB2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pPr marL="0" indent="0" algn="ctr">
              <a:buNone/>
            </a:pPr>
            <a:r>
              <a:rPr lang="ru-RU" sz="5400" dirty="0"/>
              <a:t>Бог не в силе, а в правде</a:t>
            </a:r>
          </a:p>
        </p:txBody>
      </p:sp>
    </p:spTree>
    <p:extLst>
      <p:ext uri="{BB962C8B-B14F-4D97-AF65-F5344CB8AC3E}">
        <p14:creationId xmlns:p14="http://schemas.microsoft.com/office/powerpoint/2010/main" val="2305464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F4B183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71</Words>
  <Application>Microsoft Office PowerPoint</Application>
  <PresentationFormat>Широкоэкранный</PresentationFormat>
  <Paragraphs>12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Office Theme</vt:lpstr>
      <vt:lpstr>Презентация PowerPoint</vt:lpstr>
      <vt:lpstr>СТАТУТ</vt:lpstr>
      <vt:lpstr>Презентация PowerPoint</vt:lpstr>
      <vt:lpstr>РАТОБОРЕЦ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Грифлюк Александра Витальевна</dc:creator>
  <cp:lastModifiedBy>Грифлюк Александра Витальевна</cp:lastModifiedBy>
  <cp:revision>1</cp:revision>
  <dcterms:created xsi:type="dcterms:W3CDTF">2021-10-03T17:16:39Z</dcterms:created>
  <dcterms:modified xsi:type="dcterms:W3CDTF">2021-10-03T17:40:17Z</dcterms:modified>
</cp:coreProperties>
</file>