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20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lady.ru/wp-content/uploads/2018/11/risovanie-palchikami-i-ladoshkami-s-detmi-1-3-let-10-idej-2-1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1428728" y="4331972"/>
            <a:ext cx="1071570" cy="138304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 descr="1620126832_14-phonoteka_org-p-foni-dlya-storis-detskie-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857232"/>
            <a:ext cx="7358114" cy="4714908"/>
          </a:xfrm>
          <a:prstGeom prst="ellipse">
            <a:avLst/>
          </a:prstGeo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Степновский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детский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сад 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Колосок» филиал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№1 «Карапуз». Воспитатель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Ефременко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С.Ф.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Мастер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класс для родителей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«Использование нетрадиционной техники рисования с детьми раннего возраста»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620126832_14-phonoteka_org-p-foni-dlya-storis-detskie-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86834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Рисовать 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буду! Рисовать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 буду,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Каждому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рисунку. Радуясь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как чуду!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IMG-72e6d0313b245511a6cf60669aa0e9de-V"/>
          <p:cNvPicPr>
            <a:picLocks noChangeAspect="1" noChangeArrowheads="1"/>
          </p:cNvPicPr>
          <p:nvPr/>
        </p:nvPicPr>
        <p:blipFill>
          <a:blip r:embed="rId3"/>
          <a:srcRect l="3494" t="7556" b="17712"/>
          <a:stretch>
            <a:fillRect/>
          </a:stretch>
        </p:blipFill>
        <p:spPr bwMode="auto">
          <a:xfrm>
            <a:off x="714348" y="1643050"/>
            <a:ext cx="7869893" cy="4581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20126832_14-phonoteka_org-p-foni-dlya-storis-detskie-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500306"/>
            <a:ext cx="8229600" cy="214314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sz="54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20126832_14-phonoteka_org-p-foni-dlya-storis-detskie-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64360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Привлечь внимание родителей к ценности изобразительного творчества детей.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Способствовать развитию понимания у родителей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ценности развития детского творчества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1. Познакомить родителей с нетрадиционными техниками рисования для детей раннего возраста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научить использовать знания и умения в работе с детьми в домашних условиях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рассказать о необходимости совместной деятельности в продуктивной и другой творческой работ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Формировать у родителей умение организовывать совместную творческую деятельность с детьми младшего дошкольного возраста через использование нетрадиционных техник рисования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620126832_14-phonoteka_org-p-foni-dlya-storis-detskie-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3186106" cy="186847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рисую – руки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краске, Это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мелочь для меня,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рисую яркой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краской, Посмотрите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меня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4282" y="5500702"/>
            <a:ext cx="8715436" cy="1015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Занятие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рисованием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одни из самых больших удовольствий для ребёнка. Эти занятия приносят малышу много радости. Рисуя, ребёнок отражает не только то, что видит вокруг, но и проявляет собственную фантазию.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фото 2023\20221024_0943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4286" b="11429"/>
          <a:stretch>
            <a:fillRect/>
          </a:stretch>
        </p:blipFill>
        <p:spPr bwMode="auto">
          <a:xfrm rot="5400000">
            <a:off x="96756" y="2832146"/>
            <a:ext cx="2949696" cy="2286016"/>
          </a:xfrm>
          <a:prstGeom prst="rect">
            <a:avLst/>
          </a:prstGeom>
          <a:noFill/>
        </p:spPr>
      </p:pic>
      <p:pic>
        <p:nvPicPr>
          <p:cNvPr id="7172" name="Picture 4" descr="C:\Users\user\Desktop\фото 2023\20221024_093843.jpg"/>
          <p:cNvPicPr>
            <a:picLocks noChangeAspect="1" noChangeArrowheads="1"/>
          </p:cNvPicPr>
          <p:nvPr/>
        </p:nvPicPr>
        <p:blipFill>
          <a:blip r:embed="rId4" cstate="print"/>
          <a:srcRect l="13338" b="14278"/>
          <a:stretch>
            <a:fillRect/>
          </a:stretch>
        </p:blipFill>
        <p:spPr bwMode="auto">
          <a:xfrm rot="5400000">
            <a:off x="6036479" y="821513"/>
            <a:ext cx="2786268" cy="2143326"/>
          </a:xfrm>
          <a:prstGeom prst="rect">
            <a:avLst/>
          </a:prstGeom>
          <a:noFill/>
        </p:spPr>
      </p:pic>
      <p:pic>
        <p:nvPicPr>
          <p:cNvPr id="7173" name="Picture 5" descr="G:\фото 2023\20230505_154814.jpg"/>
          <p:cNvPicPr>
            <a:picLocks noChangeAspect="1" noChangeArrowheads="1"/>
          </p:cNvPicPr>
          <p:nvPr/>
        </p:nvPicPr>
        <p:blipFill>
          <a:blip r:embed="rId5" cstate="print"/>
          <a:srcRect r="28006" b="9524"/>
          <a:stretch>
            <a:fillRect/>
          </a:stretch>
        </p:blipFill>
        <p:spPr bwMode="auto">
          <a:xfrm>
            <a:off x="3071802" y="1928802"/>
            <a:ext cx="2928958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5257808" cy="57150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" name="Рисунок 6" descr="1620126832_14-phonoteka_org-p-foni-dlya-storis-detskie-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285728"/>
            <a:ext cx="8572560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получают огромное удовольствие от художественного процесса и взаимодействия с новыми материалами: ставят кляксы, весело размазывают пятна по всем возможным поверхностям, рисуют линии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Эта увлеченность гораздо важнее результата. Скорее всего, в конце получится непонятная продуктовая масса без особого смысла, но у ребенка пока нет образного мышления, он просто наслаждается процессом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G:\фото 2023\20230505_15462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71744"/>
            <a:ext cx="3653139" cy="2911075"/>
          </a:xfrm>
          <a:prstGeom prst="rect">
            <a:avLst/>
          </a:prstGeom>
          <a:noFill/>
        </p:spPr>
      </p:pic>
      <p:pic>
        <p:nvPicPr>
          <p:cNvPr id="6146" name="Picture 2" descr="G:\фото 2023\20221026_112310.jpg"/>
          <p:cNvPicPr>
            <a:picLocks noChangeAspect="1" noChangeArrowheads="1"/>
          </p:cNvPicPr>
          <p:nvPr/>
        </p:nvPicPr>
        <p:blipFill>
          <a:blip r:embed="rId4" cstate="print"/>
          <a:srcRect t="12500"/>
          <a:stretch>
            <a:fillRect/>
          </a:stretch>
        </p:blipFill>
        <p:spPr bwMode="auto">
          <a:xfrm>
            <a:off x="4929190" y="3398271"/>
            <a:ext cx="3809804" cy="2990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20126832_14-phonoteka_org-p-foni-dlya-storis-detskie-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6715172" cy="308292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ru-RU" dirty="0" smtClean="0"/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Учитывая возрастные особенности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2-3 лет,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уместно использовать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техники::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 Рисование ладошкой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 Рисование пальчиками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 Рисование с использованием поролона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4. Рисование ватными палочками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remosnov.ru/wp-content/uploads/3/f/5/3f53f31eadb88a21fe596c29f515d295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857629"/>
            <a:ext cx="5072098" cy="3000372"/>
          </a:xfrm>
          <a:prstGeom prst="snip2Same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20126832_14-phonoteka_org-p-foni-dlya-storis-detskie-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229600" cy="78581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Каждая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из этих техник – это маленькая игра. Рассмотрим подробнее каждую из них.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714908" cy="3714776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Рисование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ладошкой.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Рисунок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«Морковка»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Самое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простое занятие. Можно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проводить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детьми в возрасте до 1 года.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Корнеплод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родители прорисовывают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шаблону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либо от руки. Верхняя зеленая часть растения рисуется ладонью ребенка.</a:t>
            </a:r>
          </a:p>
          <a:p>
            <a:endParaRPr lang="ru-RU" dirty="0"/>
          </a:p>
        </p:txBody>
      </p:sp>
      <p:pic>
        <p:nvPicPr>
          <p:cNvPr id="4" name="Рисунок 3" descr="Рисование пальчиками и ладошками с детьми 1-3 лет – морковка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428736"/>
            <a:ext cx="300039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5072074"/>
            <a:ext cx="8429684" cy="160043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Ребенку будет полезно и интересно изучить возможности собственной руки, ведь с помощью одной – единственной ладошки можно получить огромное количество самых разных отпечатков, а дополнив их собственной фантазией, превратить в настоящие шедевры.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20126832_14-phonoteka_org-p-foni-dlya-storis-detskie-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009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Рисование пальчиками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Знакомство с техникой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начинается после освоения азов рисования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ладошками: она сложнее и требует более целенаправленных движений.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143512"/>
            <a:ext cx="8501122" cy="1500198"/>
          </a:xfrm>
          <a:solidFill>
            <a:schemeClr val="bg1"/>
          </a:solidFill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способом можно поставить на листе точки разного размера, которые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превращаются в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 гусеницу, виноград или рябину. Можно рисовать линии и геометрические фигуры. Если сложить пальцы в пучок и приложить к бумаге, получится снежинка или цветы. Одними кончиками пальцев можно создать целый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пейзаж. 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фото 2023\20221024_094144.jpg"/>
          <p:cNvPicPr>
            <a:picLocks noChangeAspect="1" noChangeArrowheads="1"/>
          </p:cNvPicPr>
          <p:nvPr/>
        </p:nvPicPr>
        <p:blipFill>
          <a:blip r:embed="rId3" cstate="print"/>
          <a:srcRect t="8163" r="8163" b="4082"/>
          <a:stretch>
            <a:fillRect/>
          </a:stretch>
        </p:blipFill>
        <p:spPr bwMode="auto">
          <a:xfrm rot="5400000">
            <a:off x="230157" y="1555737"/>
            <a:ext cx="2643206" cy="2389204"/>
          </a:xfrm>
          <a:prstGeom prst="rect">
            <a:avLst/>
          </a:prstGeom>
          <a:noFill/>
        </p:spPr>
      </p:pic>
      <p:pic>
        <p:nvPicPr>
          <p:cNvPr id="3075" name="Picture 3" descr="G:\фото 2023\20221205_093434.jpg"/>
          <p:cNvPicPr>
            <a:picLocks noChangeAspect="1" noChangeArrowheads="1"/>
          </p:cNvPicPr>
          <p:nvPr/>
        </p:nvPicPr>
        <p:blipFill>
          <a:blip r:embed="rId4" cstate="print"/>
          <a:srcRect t="15378" r="38759" b="16622"/>
          <a:stretch>
            <a:fillRect/>
          </a:stretch>
        </p:blipFill>
        <p:spPr bwMode="auto">
          <a:xfrm rot="5400000">
            <a:off x="6286512" y="1500173"/>
            <a:ext cx="2571768" cy="2428893"/>
          </a:xfrm>
          <a:prstGeom prst="rect">
            <a:avLst/>
          </a:prstGeom>
          <a:noFill/>
        </p:spPr>
      </p:pic>
      <p:pic>
        <p:nvPicPr>
          <p:cNvPr id="3076" name="Picture 4" descr="G:\фото 2023\20230505_1548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071678"/>
            <a:ext cx="3000396" cy="2857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620126832_14-phonoteka_org-p-foni-dlya-storis-detskie-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Рисование с использованием поролона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Использование при рисовании поролона позволяет передать шероховатость изображаемого, пушистость, объёмность.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Очень хорошо рисовать таким способом пушистых зверей, снег, снеговика, а можно очень легко закрасить фон.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G:\фото 2023\20230505_1546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553020"/>
            <a:ext cx="3929090" cy="2547526"/>
          </a:xfrm>
          <a:prstGeom prst="rect">
            <a:avLst/>
          </a:prstGeom>
          <a:noFill/>
        </p:spPr>
      </p:pic>
      <p:pic>
        <p:nvPicPr>
          <p:cNvPr id="2051" name="Picture 3" descr="https://ae04.alicdn.com/kf/Sae58e42141154a45b53871e3fb8be316W.jpg"/>
          <p:cNvPicPr>
            <a:picLocks noChangeAspect="1" noChangeArrowheads="1"/>
          </p:cNvPicPr>
          <p:nvPr/>
        </p:nvPicPr>
        <p:blipFill>
          <a:blip r:embed="rId4"/>
          <a:srcRect b="36364"/>
          <a:stretch>
            <a:fillRect/>
          </a:stretch>
        </p:blipFill>
        <p:spPr bwMode="auto">
          <a:xfrm>
            <a:off x="4857752" y="4572008"/>
            <a:ext cx="392909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620126832_14-phonoteka_org-p-foni-dlya-storis-detskie-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Рисование ватными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палочками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Этим методом можно нарисовать листья на деревьях, падающий снег, украсить готовый рисунок орнаментом и многое другое.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Picture 1" descr="IMG-d252d5e8d1ac31b4f69781750e9a173e-V"/>
          <p:cNvPicPr>
            <a:picLocks noChangeAspect="1" noChangeArrowheads="1"/>
          </p:cNvPicPr>
          <p:nvPr/>
        </p:nvPicPr>
        <p:blipFill>
          <a:blip r:embed="rId3" cstate="print"/>
          <a:srcRect l="9146" t="13741" r="8536" b="14121"/>
          <a:stretch>
            <a:fillRect/>
          </a:stretch>
        </p:blipFill>
        <p:spPr bwMode="auto">
          <a:xfrm>
            <a:off x="428596" y="1571612"/>
            <a:ext cx="2326838" cy="2714644"/>
          </a:xfrm>
          <a:prstGeom prst="rect">
            <a:avLst/>
          </a:prstGeom>
          <a:noFill/>
        </p:spPr>
      </p:pic>
      <p:pic>
        <p:nvPicPr>
          <p:cNvPr id="1026" name="Picture 2" descr="G:\фото 2023\20221026_095506.jpg"/>
          <p:cNvPicPr>
            <a:picLocks noChangeAspect="1" noChangeArrowheads="1"/>
          </p:cNvPicPr>
          <p:nvPr/>
        </p:nvPicPr>
        <p:blipFill>
          <a:blip r:embed="rId4" cstate="print"/>
          <a:srcRect l="6122" t="10638" r="8163" b="19149"/>
          <a:stretch>
            <a:fillRect/>
          </a:stretch>
        </p:blipFill>
        <p:spPr bwMode="auto">
          <a:xfrm rot="5400000">
            <a:off x="3214678" y="1857364"/>
            <a:ext cx="2643203" cy="2214575"/>
          </a:xfrm>
          <a:prstGeom prst="rect">
            <a:avLst/>
          </a:prstGeom>
          <a:noFill/>
        </p:spPr>
      </p:pic>
      <p:pic>
        <p:nvPicPr>
          <p:cNvPr id="1027" name="Picture 3" descr="IMG-bfacce9493d74b484e361ba5d6cca219-V"/>
          <p:cNvPicPr>
            <a:picLocks noChangeAspect="1" noChangeArrowheads="1"/>
          </p:cNvPicPr>
          <p:nvPr/>
        </p:nvPicPr>
        <p:blipFill>
          <a:blip r:embed="rId5" cstate="print"/>
          <a:srcRect t="11519" b="8679"/>
          <a:stretch>
            <a:fillRect/>
          </a:stretch>
        </p:blipFill>
        <p:spPr bwMode="auto">
          <a:xfrm>
            <a:off x="6286513" y="1643050"/>
            <a:ext cx="2500330" cy="264820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4572008"/>
            <a:ext cx="871543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Можно</a:t>
            </a: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 рисовать штучной палочкой или пучком, связав между собой сразу 10-15 палочек с помощью резинки. Это зависит того, какого эффекта хотим достигнуть. Сразу все палочки окуните в краску и оставьте отпечаток на листе бумаге. При помощи такой техники удобно рисовать различные деревья, цветы, облака, сугробы, салют, и большие площади для заполнения.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98</Words>
  <PresentationFormat>Экран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МБДОУ Степновский детский  сад «Колосок» филиал №1 «Карапуз». Воспитатель Ефременко С.Ф.  Мастер - класс для родителей  «Использование нетрадиционной техники рисования с детьми раннего возраста»</vt:lpstr>
      <vt:lpstr>Цель: Привлечь внимание родителей к ценности изобразительного творчества детей. Способствовать развитию понимания у родителей ценности развития детского творчества.  Задачи:  1. Познакомить родителей с нетрадиционными техниками рисования для детей раннего возраста 2. научить использовать знания и умения в работе с детьми в домашних условиях, рассказать о необходимости совместной деятельности в продуктивной и другой творческой работ 3. Формировать у родителей умение организовывать совместную творческую деятельность с детьми младшего дошкольного возраста через использование нетрадиционных техник рисования. </vt:lpstr>
      <vt:lpstr>   Я рисую – руки в краске, Это мелочь для меня,  Я рисую яркой краской, Посмотрите на меня. </vt:lpstr>
      <vt:lpstr>Слайд 4</vt:lpstr>
      <vt:lpstr> Учитывая возрастные особенности детей 2-3 лет, уместно использовать техники:: 1. Рисование ладошкой 2. Рисование пальчиками 3. Рисование с использованием поролона 4. Рисование ватными палочками</vt:lpstr>
      <vt:lpstr>  Каждая из этих техник – это маленькая игра. Рассмотрим подробнее каждую из них.  </vt:lpstr>
      <vt:lpstr>Рисование пальчиками. Знакомство с техникой  начинается после освоения азов рисования ладошками: она сложнее и требует более целенаправленных движений.</vt:lpstr>
      <vt:lpstr>Рисование с использованием поролона Использование при рисовании поролона позволяет передать шероховатость изображаемого, пушистость, объёмность. Очень хорошо рисовать таким способом пушистых зверей, снег, снеговика, а можно очень легко закрасить фон. </vt:lpstr>
      <vt:lpstr>Рисование ватными палочками Этим методом можно нарисовать листья на деревьях, падающий снег, украсить готовый рисунок орнаментом и многое другое.</vt:lpstr>
      <vt:lpstr>Рисовать я буду! Рисовать я буду, Каждому рисунку. Радуясь, как чуду! 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51</cp:revision>
  <dcterms:created xsi:type="dcterms:W3CDTF">2023-07-16T14:16:29Z</dcterms:created>
  <dcterms:modified xsi:type="dcterms:W3CDTF">2023-07-23T12:40:42Z</dcterms:modified>
</cp:coreProperties>
</file>