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0" r:id="rId4"/>
    <p:sldId id="261" r:id="rId5"/>
    <p:sldId id="263" r:id="rId6"/>
    <p:sldId id="272" r:id="rId7"/>
    <p:sldId id="262" r:id="rId8"/>
    <p:sldId id="264" r:id="rId9"/>
    <p:sldId id="266" r:id="rId10"/>
    <p:sldId id="267" r:id="rId11"/>
    <p:sldId id="268" r:id="rId12"/>
    <p:sldId id="270" r:id="rId13"/>
    <p:sldId id="269" r:id="rId14"/>
    <p:sldId id="273" r:id="rId15"/>
    <p:sldId id="271" r:id="rId16"/>
    <p:sldId id="276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F3D1E-CA35-453C-8F14-A63349790B2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3B45C-B2E8-4346-B918-DAA482912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3239A7-8210-4627-A22D-E24F9CEA95A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1A9CF-D609-4379-8416-248D0211B36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5FF5F-2879-4140-B0F0-DB213C133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wm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gif"/><Relationship Id="rId4" Type="http://schemas.openxmlformats.org/officeDocument/2006/relationships/image" Target="../media/image8.png"/><Relationship Id="rId9" Type="http://schemas.openxmlformats.org/officeDocument/2006/relationships/image" Target="../media/image13.wmf"/><Relationship Id="rId1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4733925" y="2708275"/>
            <a:ext cx="3313113" cy="1701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3309938" cy="12604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Прямоугольник 3"/>
          <p:cNvSpPr>
            <a:spLocks noChangeArrowheads="1"/>
          </p:cNvSpPr>
          <p:nvPr/>
        </p:nvSpPr>
        <p:spPr bwMode="auto">
          <a:xfrm>
            <a:off x="0" y="2828925"/>
            <a:ext cx="489585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/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  <a:p>
            <a:pPr algn="ctr"/>
            <a:endParaRPr lang="en-US" b="1" dirty="0">
              <a:solidFill>
                <a:srgbClr val="FFFF00"/>
              </a:solidFill>
            </a:endParaRPr>
          </a:p>
          <a:p>
            <a:pPr algn="ctr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126" name="Прямоугольник 4"/>
          <p:cNvSpPr>
            <a:spLocks noChangeArrowheads="1"/>
          </p:cNvSpPr>
          <p:nvPr/>
        </p:nvSpPr>
        <p:spPr bwMode="auto">
          <a:xfrm>
            <a:off x="0" y="0"/>
            <a:ext cx="65882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do you want to be? </a:t>
            </a:r>
          </a:p>
          <a:p>
            <a:pPr algn="ctr"/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My mother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36104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Put the verb </a:t>
            </a:r>
            <a:r>
              <a:rPr lang="en-US" u="sng" dirty="0" smtClean="0">
                <a:solidFill>
                  <a:srgbClr val="FF0000"/>
                </a:solidFill>
              </a:rPr>
              <a:t>to be </a:t>
            </a:r>
            <a:r>
              <a:rPr lang="en-US" b="1" dirty="0" smtClean="0">
                <a:solidFill>
                  <a:srgbClr val="FF0000"/>
                </a:solidFill>
              </a:rPr>
              <a:t>in correct form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836712"/>
            <a:ext cx="7211144" cy="6021288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My mother _______ a teacher.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They _____ doctors.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Tom and Bob _______ pilots.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She _______ an economist.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His father _______ a farmer.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 _______ a pupil.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You ______ a taxi-driver.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Her sister _______ a businesswoman.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My brother _______ an engineer.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 _______ a dentist.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908720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is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1556792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are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_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2132856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are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2708920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is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3284984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is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3861048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am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4437112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are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5085184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is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63888" y="5661248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is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6237312"/>
            <a:ext cx="100811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am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Writer’s Station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531" r="2751" b="4641"/>
          <a:stretch>
            <a:fillRect/>
          </a:stretch>
        </p:blipFill>
        <p:spPr bwMode="auto">
          <a:xfrm>
            <a:off x="1835696" y="1052736"/>
            <a:ext cx="5200516" cy="546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4096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she?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One, two, three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Who is </a:t>
            </a:r>
            <a:r>
              <a:rPr lang="en-US" sz="4400" b="1" u="sng" dirty="0" smtClean="0">
                <a:solidFill>
                  <a:schemeClr val="accent1">
                    <a:lumMod val="75000"/>
                  </a:schemeClr>
                </a:solidFill>
              </a:rPr>
              <a:t>she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She is </a:t>
            </a:r>
            <a:r>
              <a:rPr lang="en-US" sz="4400" b="1" u="sng" dirty="0" smtClean="0">
                <a:solidFill>
                  <a:schemeClr val="accent1">
                    <a:lumMod val="75000"/>
                  </a:schemeClr>
                </a:solidFill>
              </a:rPr>
              <a:t>my mother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One, two, three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What is </a:t>
            </a:r>
            <a:r>
              <a:rPr lang="en-US" sz="4400" b="1" u="sng" dirty="0" smtClean="0">
                <a:solidFill>
                  <a:schemeClr val="accent1">
                    <a:lumMod val="75000"/>
                  </a:schemeClr>
                </a:solidFill>
              </a:rPr>
              <a:t>she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She is </a:t>
            </a:r>
            <a:r>
              <a:rPr lang="en-US" sz="4400" b="1" u="sng" dirty="0" smtClean="0">
                <a:solidFill>
                  <a:schemeClr val="accent1">
                    <a:lumMod val="75000"/>
                  </a:schemeClr>
                </a:solidFill>
              </a:rPr>
              <a:t>a teacher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237312" cy="86895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Tom writes about his mother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161" r="2121" b="5478"/>
          <a:stretch>
            <a:fillRect/>
          </a:stretch>
        </p:blipFill>
        <p:spPr bwMode="auto">
          <a:xfrm>
            <a:off x="251520" y="0"/>
            <a:ext cx="1565409" cy="230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63688" y="1052736"/>
            <a:ext cx="72008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Hello! My name (</a:t>
            </a:r>
            <a:r>
              <a:rPr lang="en-US" sz="3400" b="1" dirty="0" smtClean="0">
                <a:solidFill>
                  <a:schemeClr val="accent1">
                    <a:lumMod val="75000"/>
                  </a:schemeClr>
                </a:solidFill>
              </a:rPr>
              <a:t>am/is/are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Tom. I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have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got/has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got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a mother. Her name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am/is/are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Betty.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am/is/are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from America.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live/lives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in New York.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am/is/are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a doctor.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work/works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in a hospital.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go/goes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to work by car.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am/is/are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a happy woman. She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like/likes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to swim and to ride a bike. I (</a:t>
            </a:r>
            <a:r>
              <a:rPr lang="en-US" sz="3400" b="1" dirty="0">
                <a:solidFill>
                  <a:schemeClr val="accent1">
                    <a:lumMod val="75000"/>
                  </a:schemeClr>
                </a:solidFill>
              </a:rPr>
              <a:t>love/loves</a:t>
            </a:r>
            <a:r>
              <a:rPr lang="en-US" sz="3400" dirty="0" smtClean="0">
                <a:solidFill>
                  <a:schemeClr val="accent1">
                    <a:lumMod val="75000"/>
                  </a:schemeClr>
                </a:solidFill>
              </a:rPr>
              <a:t>) my mother very much.</a:t>
            </a:r>
            <a:endParaRPr lang="ru-RU" sz="3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555776" y="2636912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79712" y="2060848"/>
            <a:ext cx="15121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83768" y="4653136"/>
            <a:ext cx="10081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987824" y="4149080"/>
            <a:ext cx="12241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79912" y="3645024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64088" y="3068960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60232" y="2564904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084168" y="1556792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79712" y="6237312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771800" y="5661248"/>
            <a:ext cx="8640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627784" y="5157192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409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About my dear mummy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8049">
            <a:off x="6358872" y="1204569"/>
            <a:ext cx="2469889" cy="1852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49033">
            <a:off x="370959" y="1061370"/>
            <a:ext cx="2464584" cy="1988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764704"/>
            <a:ext cx="3173338" cy="5813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Алия Социаловна\Desktop\0_b3f8f_1dde532b_L.png"/>
          <p:cNvPicPr>
            <a:picLocks noChangeAspect="1" noChangeArrowheads="1"/>
          </p:cNvPicPr>
          <p:nvPr/>
        </p:nvPicPr>
        <p:blipFill>
          <a:blip r:embed="rId5" cstate="print"/>
          <a:srcRect l="6197" t="3024" r="7050" b="28866"/>
          <a:stretch>
            <a:fillRect/>
          </a:stretch>
        </p:blipFill>
        <p:spPr bwMode="auto">
          <a:xfrm rot="21256781">
            <a:off x="104338" y="3705755"/>
            <a:ext cx="2775029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 l="3129" t="72505" r="56048"/>
          <a:stretch>
            <a:fillRect/>
          </a:stretch>
        </p:blipFill>
        <p:spPr bwMode="auto">
          <a:xfrm>
            <a:off x="6588224" y="3789040"/>
            <a:ext cx="1944216" cy="237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Singer’s Station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8407" y="1556792"/>
            <a:ext cx="7570279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042988" y="1027113"/>
            <a:ext cx="7024687" cy="5426075"/>
          </a:xfrm>
        </p:spPr>
        <p:txBody>
          <a:bodyPr/>
          <a:lstStyle/>
          <a:p>
            <a:pPr eaLnBrk="1" hangingPunct="1"/>
            <a:r>
              <a:rPr lang="en-US" smtClean="0"/>
              <a:t>Our</a:t>
            </a:r>
            <a:r>
              <a:rPr lang="ru-RU" smtClean="0"/>
              <a:t> </a:t>
            </a:r>
            <a:r>
              <a:rPr lang="en-US" smtClean="0"/>
              <a:t> travel</a:t>
            </a:r>
            <a:r>
              <a:rPr lang="ru-RU" smtClean="0"/>
              <a:t> </a:t>
            </a:r>
            <a:r>
              <a:rPr lang="en-US" smtClean="0"/>
              <a:t> is over. It’s time to return home</a:t>
            </a:r>
            <a:r>
              <a:rPr lang="ru-RU" smtClean="0"/>
              <a:t>.</a:t>
            </a:r>
          </a:p>
        </p:txBody>
      </p:sp>
      <p:pic>
        <p:nvPicPr>
          <p:cNvPr id="33795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88640"/>
            <a:ext cx="7921625" cy="4608513"/>
          </a:xfrm>
        </p:spPr>
      </p:pic>
      <p:sp>
        <p:nvSpPr>
          <p:cNvPr id="4" name="TextBox 3"/>
          <p:cNvSpPr txBox="1"/>
          <p:nvPr/>
        </p:nvSpPr>
        <p:spPr>
          <a:xfrm>
            <a:off x="755576" y="501317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Our trip is over. 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It’s time to return home.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99176" cy="922114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Оцените свою работу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412776"/>
            <a:ext cx="4186808" cy="47525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Было интересно…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Было сложно…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Я понял, что…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Теперь я могу…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Я научился…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У меня получилось…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Я смог…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Меня удивило…</a:t>
            </a:r>
          </a:p>
          <a:p>
            <a:pPr>
              <a:spcBef>
                <a:spcPts val="0"/>
              </a:spcBef>
              <a:buNone/>
            </a:pP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Мне захотелось…</a:t>
            </a:r>
            <a:endParaRPr lang="ru-RU" sz="3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Monotype Corsiva" pitchFamily="66" charset="0"/>
              </a:rPr>
              <a:t>Thank you for the lesson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G:\Картинки и рисунки\смайлик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08920"/>
            <a:ext cx="457055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am a pupil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4543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I am a pupil,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He is a pupil,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She is a pupil, too.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I am not </a:t>
            </a:r>
            <a:r>
              <a:rPr lang="en-US" sz="4800" b="1" u="sng" dirty="0" smtClean="0">
                <a:solidFill>
                  <a:schemeClr val="tx2">
                    <a:lumMod val="75000"/>
                  </a:schemeClr>
                </a:solidFill>
              </a:rPr>
              <a:t>a doctor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I am a pupil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And I like you.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064500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/>
              <a:t>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now we are going to the town by train, where many doctors, teachers, pupils, singers and many other people live.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7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533" y="1412776"/>
            <a:ext cx="8820092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6624637" cy="863600"/>
          </a:xfrm>
        </p:spPr>
        <p:txBody>
          <a:bodyPr/>
          <a:lstStyle/>
          <a:p>
            <a:pPr algn="ctr" eaLnBrk="1" hangingPunct="1"/>
            <a:endParaRPr lang="ru-RU" sz="4400" smtClean="0"/>
          </a:p>
        </p:txBody>
      </p:sp>
      <p:pic>
        <p:nvPicPr>
          <p:cNvPr id="7171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97370" cy="6858000"/>
          </a:xfrm>
        </p:spPr>
      </p:pic>
      <p:sp>
        <p:nvSpPr>
          <p:cNvPr id="7172" name="Прямоугольник 6"/>
          <p:cNvSpPr>
            <a:spLocks noChangeArrowheads="1"/>
          </p:cNvSpPr>
          <p:nvPr/>
        </p:nvSpPr>
        <p:spPr bwMode="auto">
          <a:xfrm>
            <a:off x="2879304" y="3501008"/>
            <a:ext cx="62646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Close </a:t>
            </a: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your eyes</a:t>
            </a:r>
          </a:p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Hands up and down</a:t>
            </a:r>
          </a:p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Now we are</a:t>
            </a:r>
          </a:p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the magic town.</a:t>
            </a:r>
          </a:p>
        </p:txBody>
      </p:sp>
      <p:sp>
        <p:nvSpPr>
          <p:cNvPr id="7173" name="Прямоугольник 7"/>
          <p:cNvSpPr>
            <a:spLocks noChangeArrowheads="1"/>
          </p:cNvSpPr>
          <p:nvPr/>
        </p:nvSpPr>
        <p:spPr bwMode="auto">
          <a:xfrm>
            <a:off x="1476375" y="549275"/>
            <a:ext cx="57594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Magic Town</a:t>
            </a:r>
            <a:endParaRPr lang="ru-RU" sz="44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16800" cy="647700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Teacher’s Station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520" y="980728"/>
            <a:ext cx="8664524" cy="5877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000803_1071_1235_vnv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564904"/>
            <a:ext cx="110966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>
            <a:off x="1547664" y="0"/>
            <a:ext cx="63373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600" b="1" i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15363" name="Picture 8" descr="balleri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9525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Doc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3717032"/>
            <a:ext cx="8413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1" descr="J03435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653136"/>
            <a:ext cx="935037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3" descr="Dentis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4797152"/>
            <a:ext cx="14779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4" descr="Driv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5085184"/>
            <a:ext cx="14398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5" descr="Policem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4941168"/>
            <a:ext cx="8858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6" descr="J03439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5936" y="1268760"/>
            <a:ext cx="1712912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7" descr="HACKER3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1916832"/>
            <a:ext cx="1379537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3" name="WordArt 18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8280400" cy="86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600" b="1" i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1800" y="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Dialogue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Picture 5" descr="000803_1071_1213_vnvv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1412776"/>
            <a:ext cx="1205806" cy="194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000803_1071_1142_vnvv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87824" y="2924944"/>
            <a:ext cx="121019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000803_1055_8711_vnvv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188640"/>
            <a:ext cx="19081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Компьютер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0272" y="0"/>
            <a:ext cx="19457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995172"/>
            <a:ext cx="2434009" cy="186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797152"/>
            <a:ext cx="2078335" cy="1861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Builder’s Station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2712" r="22130"/>
          <a:stretch>
            <a:fillRect/>
          </a:stretch>
        </p:blipFill>
        <p:spPr bwMode="auto">
          <a:xfrm>
            <a:off x="395536" y="1340768"/>
            <a:ext cx="2520281" cy="456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Алия Социаловна\Desktop\Petrof-P-118-H1-t2651y-ssmlaywd.png"/>
          <p:cNvPicPr>
            <a:picLocks noChangeAspect="1" noChangeArrowheads="1"/>
          </p:cNvPicPr>
          <p:nvPr/>
        </p:nvPicPr>
        <p:blipFill>
          <a:blip r:embed="rId5" cstate="print"/>
          <a:srcRect l="1569" b="1309"/>
          <a:stretch>
            <a:fillRect/>
          </a:stretch>
        </p:blipFill>
        <p:spPr bwMode="auto">
          <a:xfrm>
            <a:off x="6372200" y="1052736"/>
            <a:ext cx="2448272" cy="2262968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3273" t="2327" b="3573"/>
          <a:stretch>
            <a:fillRect/>
          </a:stretch>
        </p:blipFill>
        <p:spPr bwMode="auto">
          <a:xfrm rot="21137856">
            <a:off x="2798108" y="1327794"/>
            <a:ext cx="2063552" cy="160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Алия Социаловна\Desktop\book.png"/>
          <p:cNvPicPr>
            <a:picLocks noChangeAspect="1" noChangeArrowheads="1"/>
          </p:cNvPicPr>
          <p:nvPr/>
        </p:nvPicPr>
        <p:blipFill>
          <a:blip r:embed="rId7" cstate="print"/>
          <a:srcRect l="8066" t="17707" r="4960" b="6404"/>
          <a:stretch>
            <a:fillRect/>
          </a:stretch>
        </p:blipFill>
        <p:spPr bwMode="auto">
          <a:xfrm>
            <a:off x="3995936" y="2996952"/>
            <a:ext cx="2659700" cy="2232248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 l="12257" r="15949" b="3601"/>
          <a:stretch>
            <a:fillRect/>
          </a:stretch>
        </p:blipFill>
        <p:spPr bwMode="auto">
          <a:xfrm>
            <a:off x="7735610" y="3401616"/>
            <a:ext cx="140839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187624" y="260648"/>
            <a:ext cx="6337300" cy="7493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Doctor’s Station</a:t>
            </a:r>
            <a:endParaRPr lang="ru-RU" sz="48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20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052736"/>
            <a:ext cx="4258034" cy="548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/>
          </a:bodyPr>
          <a:lstStyle/>
          <a:p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Secretary’s Station</a:t>
            </a:r>
            <a:endParaRPr lang="ru-RU" sz="4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052736"/>
            <a:ext cx="5561547" cy="561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379</Words>
  <Application>Microsoft Office PowerPoint</Application>
  <PresentationFormat>Экран (4:3)</PresentationFormat>
  <Paragraphs>76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</vt:lpstr>
      <vt:lpstr>I am a pupil</vt:lpstr>
      <vt:lpstr> And now we are going to the town by train, where many doctors, teachers, pupils, singers and many other people live.</vt:lpstr>
      <vt:lpstr>Слайд 4</vt:lpstr>
      <vt:lpstr>The Teacher’s Station</vt:lpstr>
      <vt:lpstr>Слайд 6</vt:lpstr>
      <vt:lpstr>The Builder’s Station</vt:lpstr>
      <vt:lpstr>The Doctor’s Station</vt:lpstr>
      <vt:lpstr>The Secretary’s Station</vt:lpstr>
      <vt:lpstr>Put the verb to be in correct form</vt:lpstr>
      <vt:lpstr>The Writer’s Station</vt:lpstr>
      <vt:lpstr>What is she?</vt:lpstr>
      <vt:lpstr>Tom writes about his mother</vt:lpstr>
      <vt:lpstr>About my dear mummy</vt:lpstr>
      <vt:lpstr>The Singer’s Station</vt:lpstr>
      <vt:lpstr>Our  travel  is over. It’s time to return home.</vt:lpstr>
      <vt:lpstr>Оцените свою работу</vt:lpstr>
      <vt:lpstr>Thank you for the lesson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Алия Социаловна</dc:creator>
  <cp:lastModifiedBy>1</cp:lastModifiedBy>
  <cp:revision>24</cp:revision>
  <dcterms:created xsi:type="dcterms:W3CDTF">2014-02-27T19:11:01Z</dcterms:created>
  <dcterms:modified xsi:type="dcterms:W3CDTF">2014-03-27T16:23:03Z</dcterms:modified>
</cp:coreProperties>
</file>