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48"/>
    <a:srgbClr val="DC14BF"/>
    <a:srgbClr val="FAFAF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0000"/>
          <a:stretch/>
        </p:blipFill>
        <p:spPr>
          <a:xfrm>
            <a:off x="0" y="1371597"/>
            <a:ext cx="9144000" cy="54864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9020"/>
          <a:stretch/>
        </p:blipFill>
        <p:spPr>
          <a:xfrm>
            <a:off x="0" y="0"/>
            <a:ext cx="9144000" cy="13715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29" name="Заголовок 1"/>
          <p:cNvSpPr txBox="1">
            <a:spLocks/>
          </p:cNvSpPr>
          <p:nvPr/>
        </p:nvSpPr>
        <p:spPr>
          <a:xfrm>
            <a:off x="862149" y="1081559"/>
            <a:ext cx="7811588" cy="18766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spc="50" dirty="0" smtClean="0">
                <a:ln w="11430"/>
                <a:solidFill>
                  <a:srgbClr val="DC14B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русского языка</a:t>
            </a:r>
            <a:endParaRPr lang="ru-RU" sz="6000" b="1" spc="50" dirty="0">
              <a:ln w="11430"/>
              <a:solidFill>
                <a:srgbClr val="DC14B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одзаголовок 2"/>
          <p:cNvSpPr txBox="1">
            <a:spLocks/>
          </p:cNvSpPr>
          <p:nvPr/>
        </p:nvSpPr>
        <p:spPr>
          <a:xfrm>
            <a:off x="339634" y="3357154"/>
            <a:ext cx="8412480" cy="75764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Шаймухаметова Алсу Фидаиловна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Оцени себя!</a:t>
            </a: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371601"/>
            <a:ext cx="8515350" cy="40886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>
                <a:solidFill>
                  <a:srgbClr val="FF0048"/>
                </a:solidFill>
              </a:rPr>
              <a:t>+</a:t>
            </a:r>
            <a:r>
              <a:rPr lang="ru-RU" sz="3200" dirty="0" smtClean="0">
                <a:solidFill>
                  <a:srgbClr val="FF0048"/>
                </a:solidFill>
              </a:rPr>
              <a:t>  </a:t>
            </a:r>
            <a:r>
              <a:rPr lang="ru-RU" sz="3200" dirty="0" smtClean="0"/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«Я все понял. С заданием справился»</a:t>
            </a:r>
          </a:p>
          <a:p>
            <a:pPr>
              <a:buNone/>
            </a:pPr>
            <a:r>
              <a:rPr lang="ru-RU" sz="6600" dirty="0" smtClean="0">
                <a:solidFill>
                  <a:srgbClr val="FF0048"/>
                </a:solidFill>
              </a:rPr>
              <a:t>+ 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«Сомневаюсь. Понадобилась помощь»</a:t>
            </a:r>
          </a:p>
          <a:p>
            <a:pPr>
              <a:buNone/>
            </a:pPr>
            <a:r>
              <a:rPr lang="ru-RU" sz="7200" b="1" dirty="0" smtClean="0">
                <a:solidFill>
                  <a:srgbClr val="FF0048"/>
                </a:solidFill>
                <a:latin typeface="Times New Roman" pitchFamily="18" charset="0"/>
                <a:cs typeface="Times New Roman" pitchFamily="18" charset="0"/>
              </a:rPr>
              <a:t> !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«Мне трудно»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9006" y="1789610"/>
            <a:ext cx="8608423" cy="28999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«ВСЁ СВОЕ НОШУ С СОБОЙ»</a:t>
            </a:r>
          </a:p>
          <a:p>
            <a:pPr algn="r">
              <a:buNone/>
            </a:pP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Мудрец </a:t>
            </a: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Биант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613955"/>
            <a:ext cx="7886700" cy="462425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ДЕЖИПА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397726"/>
            <a:ext cx="7886700" cy="185492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ПАДЕЖИ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447" y="561703"/>
            <a:ext cx="8582296" cy="429768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Изменение имен существительных по падежам</a:t>
            </a:r>
          </a:p>
          <a:p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повторим  названия падежей  и  падежные вопросы;</a:t>
            </a:r>
          </a:p>
          <a:p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будем  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склонять  имена  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существительные;</a:t>
            </a:r>
            <a:endParaRPr lang="ru-RU" sz="36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будем  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определять падеж существительных;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3851" y="587829"/>
            <a:ext cx="4911636" cy="261257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И. п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 сестр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Р. п.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сестр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Д.п.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сестр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В.п.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сестр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Т.п.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сестр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ой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П.п.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о сестр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kisspng-vector-graphics-cartoon-illustration-sister-clip-a-5ce7bed13f2493.234363711558691537258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5587" y="875211"/>
            <a:ext cx="3239589" cy="3605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444137"/>
            <a:ext cx="7886700" cy="57328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И. п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 З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емл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Р. п.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З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емл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Д.п.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З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емл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В.п.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З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емл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Т.п.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З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емл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ёй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П.п.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о З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емл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/>
          </a:p>
        </p:txBody>
      </p:sp>
      <p:pic>
        <p:nvPicPr>
          <p:cNvPr id="4" name="Рисунок 3" descr="barretr_Eart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8053" y="853841"/>
            <a:ext cx="3034134" cy="303413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286000"/>
            <a:ext cx="7886700" cy="1567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внимание!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116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Оцени себя!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1</cp:lastModifiedBy>
  <cp:revision>126</cp:revision>
  <dcterms:created xsi:type="dcterms:W3CDTF">2014-11-21T11:00:06Z</dcterms:created>
  <dcterms:modified xsi:type="dcterms:W3CDTF">2020-03-11T10:14:27Z</dcterms:modified>
</cp:coreProperties>
</file>