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3" r:id="rId5"/>
    <p:sldId id="261" r:id="rId6"/>
    <p:sldId id="264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41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55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55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95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9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967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918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454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5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01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06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EA2D5-BE3D-4CA5-A2F4-E65F3EAEBED6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52727-98F5-4637-B5D7-52CB693EA8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7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7035" y="1052736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Презентация к классному часу «Шагнувший в бессмертие»</a:t>
            </a:r>
            <a:endParaRPr lang="ru-RU" sz="4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5013176"/>
            <a:ext cx="3779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Казюлина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Светлана Николаевна, учитель начальных классов МБОУ Бобровская СОШ № 1</a:t>
            </a: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2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24744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«Знаете, я часто думаю об этом, вспоминаю их — молодые совсем люди. И в стране не было такого подъёма общего патриотизма, как было, скажем, во время Великой Отечественной войны. Они попали в самое пекло. И показали, на что способен русский солдат ».</a:t>
            </a:r>
            <a:br>
              <a:rPr 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В</a:t>
            </a:r>
            <a:r>
              <a:rPr 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В. Путин</a:t>
            </a:r>
          </a:p>
        </p:txBody>
      </p:sp>
    </p:spTree>
    <p:extLst>
      <p:ext uri="{BB962C8B-B14F-4D97-AF65-F5344CB8AC3E}">
        <p14:creationId xmlns:p14="http://schemas.microsoft.com/office/powerpoint/2010/main" val="68589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11" y="674025"/>
            <a:ext cx="8442030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17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16295" y="-7283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21346"/>
            <a:ext cx="3472354" cy="3822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260648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«Шагнувший в бессмертие» 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837" y="5174156"/>
            <a:ext cx="82809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Старший лейтенант Боев Алексей Викторович, сотрудник группы «Вымпел» специального назначения 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ФСБ России. 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7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20512"/>
            <a:ext cx="84249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работы: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Детские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юношеские годы Алексея.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Учёба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Рязанском институте Воздушно-десантных войск.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Служба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спецподразделении «Вымпел».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Подвиг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Алексея.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Народная память. 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3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«Шагнувший в бессмертие» 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5661248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Боев Алексей Викторович 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29276"/>
            <a:ext cx="3384377" cy="380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7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лака фон - 64 фото для презентаций и картинок на рабочий сто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"/>
          <a:stretch/>
        </p:blipFill>
        <p:spPr bwMode="auto">
          <a:xfrm>
            <a:off x="-23547" y="0"/>
            <a:ext cx="9167547" cy="686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201802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«Герой не храбрее обычного человека, но сохраняющий храбрость на пять минут дольше, - герой - это человек, которого надо вести в пример младшим братьям и сестрам, одноклассникам и родственникам».</a:t>
            </a:r>
          </a:p>
          <a:p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В</a:t>
            </a:r>
            <a:r>
              <a:rPr 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В. Путин</a:t>
            </a:r>
          </a:p>
        </p:txBody>
      </p:sp>
    </p:spTree>
    <p:extLst>
      <p:ext uri="{BB962C8B-B14F-4D97-AF65-F5344CB8AC3E}">
        <p14:creationId xmlns:p14="http://schemas.microsoft.com/office/powerpoint/2010/main" val="370138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173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2021-07-18T08:24:55Z</dcterms:created>
  <dcterms:modified xsi:type="dcterms:W3CDTF">2021-11-28T08:14:19Z</dcterms:modified>
</cp:coreProperties>
</file>