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88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3" r:id="rId16"/>
    <p:sldId id="280" r:id="rId17"/>
    <p:sldId id="281" r:id="rId18"/>
    <p:sldId id="284" r:id="rId19"/>
    <p:sldId id="285" r:id="rId20"/>
    <p:sldId id="286" r:id="rId21"/>
    <p:sldId id="287" r:id="rId22"/>
    <p:sldId id="289" r:id="rId23"/>
    <p:sldId id="2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F3CD8-70E0-480D-9A1C-362F8C2F1A84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EE39F-A585-4497-91AC-F87C546B85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2510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EE39F-A585-4497-91AC-F87C546B8563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9998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F510C5-5667-449E-8A10-BB81DF836405}" type="datetimeFigureOut">
              <a:rPr lang="ru-RU" smtClean="0"/>
              <a:pPr/>
              <a:t>21.01.2021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517EA2-7046-48A6-8B70-88BBF0CF23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206" y="714232"/>
            <a:ext cx="7599685" cy="5235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2" name="Прямоугольник 11"/>
          <p:cNvSpPr/>
          <p:nvPr/>
        </p:nvSpPr>
        <p:spPr>
          <a:xfrm>
            <a:off x="292698" y="2348880"/>
            <a:ext cx="84866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Филиал МБОУ «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Ржаксинская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СОШ№1 имени. Н. М. Фролова»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796275" y="2996952"/>
            <a:ext cx="3538539" cy="25202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аботу выполнила ученица 8 класса Смирнова Виктория руководитель : Леонова Юлия Викторовна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195736" y="836712"/>
            <a:ext cx="45365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Тамбов 2021год.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64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186" y="764704"/>
            <a:ext cx="3548822" cy="49685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9053" y="764704"/>
            <a:ext cx="3985395" cy="48965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47354" y="4796135"/>
            <a:ext cx="56493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Операция «Покормите птиц зимой!»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2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669000"/>
            <a:ext cx="4140000" cy="520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68999"/>
            <a:ext cx="4248472" cy="524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751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птицы\hello_html_1b99c5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048" y="747197"/>
            <a:ext cx="7344816" cy="506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695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птицы\hello_html_1b99c5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048" y="747197"/>
            <a:ext cx="7344816" cy="506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048" y="620688"/>
            <a:ext cx="7344816" cy="51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994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69" y="-1"/>
            <a:ext cx="9144000" cy="692623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2450" y="836712"/>
            <a:ext cx="3888432" cy="47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9942" y="836712"/>
            <a:ext cx="3528000" cy="478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400042" y="2967335"/>
            <a:ext cx="23439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Наши поделки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8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764704"/>
            <a:ext cx="7272808" cy="48965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26065" y="2967335"/>
            <a:ext cx="189186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Наши гости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9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836712"/>
            <a:ext cx="6912768" cy="500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395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76672"/>
            <a:ext cx="3857625" cy="5616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476672"/>
            <a:ext cx="3857625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6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38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04664"/>
            <a:ext cx="3744416" cy="5760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1" y="404664"/>
            <a:ext cx="3888432" cy="57606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02498" y="2967335"/>
            <a:ext cx="31390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икторина о птицах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77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764704"/>
            <a:ext cx="774000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601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206" y="714232"/>
            <a:ext cx="7599685" cy="523504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2" name="Прямоугольник 11"/>
          <p:cNvSpPr/>
          <p:nvPr/>
        </p:nvSpPr>
        <p:spPr>
          <a:xfrm>
            <a:off x="292698" y="2348880"/>
            <a:ext cx="84866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Филиал МБОУ «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Ржаксинская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СОШ№1 имени. Н. М. Фролова»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796275" y="2996952"/>
            <a:ext cx="3538539" cy="25202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аботу выполнила ученица 8 класса Смирнова Виктория руководитель : Леонова Юлия Викторовна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195736" y="836712"/>
            <a:ext cx="45365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Тамбовская область, </a:t>
            </a:r>
            <a:r>
              <a:rPr lang="ru-RU" dirty="0" err="1" smtClean="0"/>
              <a:t>Ржаксинский</a:t>
            </a:r>
            <a:r>
              <a:rPr lang="ru-RU" dirty="0" smtClean="0"/>
              <a:t> район ,с. </a:t>
            </a:r>
            <a:r>
              <a:rPr lang="ru-RU" dirty="0" err="1" smtClean="0"/>
              <a:t>Лукино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40884" y="5272085"/>
            <a:ext cx="45779" cy="2000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4000" y="704389"/>
            <a:ext cx="7236000" cy="524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92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692696"/>
            <a:ext cx="7596000" cy="525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502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4002" y="620688"/>
            <a:ext cx="3247998" cy="52565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7719" y="620688"/>
            <a:ext cx="3325398" cy="52565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52193" y="2967335"/>
            <a:ext cx="30396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онкурс загадок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50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70283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1762" y="728477"/>
            <a:ext cx="3308242" cy="525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004" y="738909"/>
            <a:ext cx="3528380" cy="5256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2935" y="2967335"/>
            <a:ext cx="823815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рисунков ко дню птиц «Каждому скворцу – по дворцу!»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37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1909" cy="687974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964" y="836712"/>
            <a:ext cx="734400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00" y="748480"/>
            <a:ext cx="7596000" cy="5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958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7488832" cy="48554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90236" y="2967335"/>
            <a:ext cx="256352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аши кормушки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35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764704"/>
            <a:ext cx="741682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07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999" y="620688"/>
            <a:ext cx="7584417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454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764704"/>
            <a:ext cx="4140000" cy="5231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764704"/>
            <a:ext cx="3528392" cy="523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390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62" y="12648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462" y="620688"/>
            <a:ext cx="3780000" cy="53285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0702" y="620688"/>
            <a:ext cx="3797721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167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836712"/>
            <a:ext cx="4176464" cy="49685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836712"/>
            <a:ext cx="413476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92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967AF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487</TotalTime>
  <Words>96</Words>
  <Application>Microsoft Office PowerPoint</Application>
  <PresentationFormat>Экран (4:3)</PresentationFormat>
  <Paragraphs>14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32</cp:revision>
  <dcterms:created xsi:type="dcterms:W3CDTF">2021-01-10T11:26:09Z</dcterms:created>
  <dcterms:modified xsi:type="dcterms:W3CDTF">2021-01-21T10:19:14Z</dcterms:modified>
</cp:coreProperties>
</file>