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61" r:id="rId2"/>
    <p:sldId id="262" r:id="rId3"/>
    <p:sldId id="269" r:id="rId4"/>
    <p:sldId id="256" r:id="rId5"/>
    <p:sldId id="258" r:id="rId6"/>
    <p:sldId id="260" r:id="rId7"/>
    <p:sldId id="263" r:id="rId8"/>
    <p:sldId id="264" r:id="rId9"/>
    <p:sldId id="265" r:id="rId10"/>
    <p:sldId id="266" r:id="rId11"/>
    <p:sldId id="267" r:id="rId12"/>
    <p:sldId id="268" r:id="rId13"/>
    <p:sldId id="257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92D44"/>
    <a:srgbClr val="D6566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8" d="100"/>
          <a:sy n="108" d="100"/>
        </p:scale>
        <p:origin x="1704" y="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 bwMode="white">
          <a:xfrm>
            <a:off x="0" y="5971032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-9144" y="6053328"/>
            <a:ext cx="2249424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2359152" y="6044184"/>
            <a:ext cx="6784848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362200" y="4038600"/>
            <a:ext cx="6477000" cy="1828800"/>
          </a:xfrm>
        </p:spPr>
        <p:txBody>
          <a:bodyPr anchor="b"/>
          <a:lstStyle>
            <a:lvl1pPr>
              <a:defRPr cap="all" baseline="0"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362200" y="6050037"/>
            <a:ext cx="6705600" cy="685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60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76200" y="6068699"/>
            <a:ext cx="2057400" cy="685800"/>
          </a:xfrm>
        </p:spPr>
        <p:txBody>
          <a:bodyPr>
            <a:noAutofit/>
          </a:bodyPr>
          <a:lstStyle>
            <a:lvl1pPr algn="ctr">
              <a:defRPr sz="2000">
                <a:solidFill>
                  <a:srgbClr val="FFFFFF"/>
                </a:solidFill>
              </a:defRPr>
            </a:lvl1pPr>
          </a:lstStyle>
          <a:p>
            <a:fld id="{A3928FCD-B7D3-4000-9062-F68236BA27A8}" type="datetimeFigureOut">
              <a:rPr lang="ru-RU" smtClean="0"/>
              <a:t>25.03.2025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2085393" y="236538"/>
            <a:ext cx="5867400" cy="365125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001000" y="228600"/>
            <a:ext cx="8382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3143261C-DFF2-48EA-AC0F-951909188F6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928FCD-B7D3-4000-9062-F68236BA27A8}" type="datetimeFigureOut">
              <a:rPr lang="ru-RU" smtClean="0"/>
              <a:t>25.03.2025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43261C-DFF2-48EA-AC0F-951909188F6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609600"/>
            <a:ext cx="2057400" cy="5516563"/>
          </a:xfrm>
        </p:spPr>
        <p:txBody>
          <a:bodyPr vert="eaVert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562600" cy="5516564"/>
          </a:xfrm>
        </p:spPr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553200" y="6248402"/>
            <a:ext cx="2209800" cy="365125"/>
          </a:xfrm>
        </p:spPr>
        <p:txBody>
          <a:bodyPr/>
          <a:lstStyle/>
          <a:p>
            <a:fld id="{A3928FCD-B7D3-4000-9062-F68236BA27A8}" type="datetimeFigureOut">
              <a:rPr lang="ru-RU" smtClean="0"/>
              <a:t>25.03.2025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1" y="6248207"/>
            <a:ext cx="5573483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 bwMode="white">
          <a:xfrm>
            <a:off x="6096318" y="0"/>
            <a:ext cx="320040" cy="68580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6142038" y="609600"/>
            <a:ext cx="228600" cy="624840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6142038" y="0"/>
            <a:ext cx="228600" cy="53340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 rot="5400000">
            <a:off x="5989638" y="144462"/>
            <a:ext cx="533400" cy="244476"/>
          </a:xfrm>
        </p:spPr>
        <p:txBody>
          <a:bodyPr/>
          <a:lstStyle/>
          <a:p>
            <a:fld id="{3143261C-DFF2-48EA-AC0F-951909188F6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928FCD-B7D3-4000-9062-F68236BA27A8}" type="datetimeFigureOut">
              <a:rPr lang="ru-RU" smtClean="0"/>
              <a:t>25.03.2025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3143261C-DFF2-48EA-AC0F-951909188F6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Объект 7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495800"/>
          </a:xfrm>
        </p:spPr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71600" y="2743200"/>
            <a:ext cx="7123113" cy="1673225"/>
          </a:xfrm>
        </p:spPr>
        <p:txBody>
          <a:bodyPr anchor="t"/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7" name="Прямоугольник 6"/>
          <p:cNvSpPr/>
          <p:nvPr/>
        </p:nvSpPr>
        <p:spPr bwMode="white">
          <a:xfrm>
            <a:off x="0" y="1524000"/>
            <a:ext cx="9144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0" y="1600200"/>
            <a:ext cx="1295400" cy="990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1371600" y="1600200"/>
            <a:ext cx="7772400" cy="990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71600" y="1600200"/>
            <a:ext cx="7620000" cy="990600"/>
          </a:xfrm>
        </p:spPr>
        <p:txBody>
          <a:bodyPr/>
          <a:lstStyle>
            <a:lvl1pPr algn="l">
              <a:buNone/>
              <a:defRPr sz="4400" b="0" cap="none">
                <a:solidFill>
                  <a:srgbClr val="FFFFFF"/>
                </a:solidFill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928FCD-B7D3-4000-9062-F68236BA27A8}" type="datetimeFigureOut">
              <a:rPr lang="ru-RU" smtClean="0"/>
              <a:t>25.03.2025</a:t>
            </a:fld>
            <a:endParaRPr lang="ru-RU"/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1"/>
          </p:nvPr>
        </p:nvSpPr>
        <p:spPr>
          <a:xfrm>
            <a:off x="0" y="1752600"/>
            <a:ext cx="1295400" cy="701676"/>
          </a:xfrm>
        </p:spPr>
        <p:txBody>
          <a:bodyPr>
            <a:no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fld id="{3143261C-DFF2-48EA-AC0F-951909188F60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9" name="Объект 8"/>
          <p:cNvSpPr>
            <a:spLocks noGrp="1"/>
          </p:cNvSpPr>
          <p:nvPr>
            <p:ph sz="quarter" idx="1"/>
          </p:nvPr>
        </p:nvSpPr>
        <p:spPr>
          <a:xfrm>
            <a:off x="609600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844901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A3928FCD-B7D3-4000-9062-F68236BA27A8}" type="datetimeFigureOut">
              <a:rPr lang="ru-RU" smtClean="0"/>
              <a:t>25.03.2025</a:t>
            </a:fld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3143261C-DFF2-48EA-AC0F-951909188F60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Нижний колонтитул 11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3400" y="273050"/>
            <a:ext cx="8153400" cy="8699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609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quarter" idx="4"/>
          </p:nvPr>
        </p:nvSpPr>
        <p:spPr>
          <a:xfrm>
            <a:off x="4800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A3928FCD-B7D3-4000-9062-F68236BA27A8}" type="datetimeFigureOut">
              <a:rPr lang="ru-RU" smtClean="0"/>
              <a:t>25.03.2025</a:t>
            </a:fld>
            <a:endParaRPr lang="ru-RU"/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3143261C-DFF2-48EA-AC0F-951909188F60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ru-RU"/>
          </a:p>
        </p:txBody>
      </p:sp>
      <p:sp>
        <p:nvSpPr>
          <p:cNvPr id="16" name="Текст 15"/>
          <p:cNvSpPr>
            <a:spLocks noGrp="1"/>
          </p:cNvSpPr>
          <p:nvPr>
            <p:ph type="body" sz="quarter" idx="1"/>
          </p:nvPr>
        </p:nvSpPr>
        <p:spPr>
          <a:xfrm>
            <a:off x="609600" y="1752600"/>
            <a:ext cx="3886200" cy="640080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15" name="Текст 14"/>
          <p:cNvSpPr>
            <a:spLocks noGrp="1"/>
          </p:cNvSpPr>
          <p:nvPr>
            <p:ph type="body" sz="quarter" idx="3"/>
          </p:nvPr>
        </p:nvSpPr>
        <p:spPr>
          <a:xfrm>
            <a:off x="4800600" y="1752600"/>
            <a:ext cx="3886200" cy="640080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928FCD-B7D3-4000-9062-F68236BA27A8}" type="datetimeFigureOut">
              <a:rPr lang="ru-RU" smtClean="0"/>
              <a:t>25.03.2025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3143261C-DFF2-48EA-AC0F-951909188F6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928FCD-B7D3-4000-9062-F68236BA27A8}" type="datetimeFigureOut">
              <a:rPr lang="ru-RU" smtClean="0"/>
              <a:t>25.03.2025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0" y="6248400"/>
            <a:ext cx="5334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3143261C-DFF2-48EA-AC0F-951909188F6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8077200" cy="869950"/>
          </a:xfrm>
        </p:spPr>
        <p:txBody>
          <a:bodyPr anchor="ctr"/>
          <a:lstStyle>
            <a:lvl1pPr algn="l">
              <a:buNone/>
              <a:defRPr sz="4400" b="0"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928FCD-B7D3-4000-9062-F68236BA27A8}" type="datetimeFigureOut">
              <a:rPr lang="ru-RU" smtClean="0"/>
              <a:t>25.03.2025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3143261C-DFF2-48EA-AC0F-951909188F6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09600" y="1752600"/>
            <a:ext cx="1600200" cy="4343400"/>
          </a:xfrm>
          <a:ln w="50800" cap="sq" cmpd="dbl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37160" tIns="182880" rIns="137160" bIns="91440"/>
          <a:lstStyle>
            <a:lvl1pPr marL="0" indent="0">
              <a:spcAft>
                <a:spcPts val="1000"/>
              </a:spcAft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9" name="Объект 8"/>
          <p:cNvSpPr>
            <a:spLocks noGrp="1"/>
          </p:cNvSpPr>
          <p:nvPr>
            <p:ph sz="quarter" idx="1"/>
          </p:nvPr>
        </p:nvSpPr>
        <p:spPr>
          <a:xfrm>
            <a:off x="2362200" y="1752600"/>
            <a:ext cx="6400800" cy="4419600"/>
          </a:xfrm>
        </p:spPr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600200" y="5486400"/>
            <a:ext cx="7315200" cy="685800"/>
          </a:xfrm>
        </p:spPr>
        <p:txBody>
          <a:bodyPr/>
          <a:lstStyle>
            <a:lvl1pPr marL="0" indent="0">
              <a:buFontTx/>
              <a:buNone/>
              <a:defRPr sz="17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8" name="Прямоугольник 7"/>
          <p:cNvSpPr/>
          <p:nvPr/>
        </p:nvSpPr>
        <p:spPr bwMode="white">
          <a:xfrm>
            <a:off x="-9144" y="4572000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-9144" y="4663440"/>
            <a:ext cx="1463040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1545336" y="4654296"/>
            <a:ext cx="7598664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4648200"/>
            <a:ext cx="7315200" cy="685800"/>
          </a:xfrm>
        </p:spPr>
        <p:txBody>
          <a:bodyPr anchor="ctr"/>
          <a:lstStyle>
            <a:lvl1pPr algn="l">
              <a:buNone/>
              <a:defRPr sz="2800" b="0">
                <a:solidFill>
                  <a:srgbClr val="FFFFFF"/>
                </a:solidFill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white">
          <a:xfrm>
            <a:off x="1447800" y="0"/>
            <a:ext cx="100584" cy="6867144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>
          <a:xfrm>
            <a:off x="6248400" y="6248400"/>
            <a:ext cx="2667000" cy="365125"/>
          </a:xfrm>
        </p:spPr>
        <p:txBody>
          <a:bodyPr rtlCol="0"/>
          <a:lstStyle/>
          <a:p>
            <a:fld id="{A3928FCD-B7D3-4000-9062-F68236BA27A8}" type="datetimeFigureOut">
              <a:rPr lang="ru-RU" smtClean="0"/>
              <a:t>25.03.2025</a:t>
            </a:fld>
            <a:endParaRPr lang="ru-RU"/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1"/>
          </p:nvPr>
        </p:nvSpPr>
        <p:spPr>
          <a:xfrm>
            <a:off x="0" y="4667249"/>
            <a:ext cx="1447800" cy="663578"/>
          </a:xfrm>
        </p:spPr>
        <p:txBody>
          <a:bodyPr rtlCol="0"/>
          <a:lstStyle>
            <a:lvl1pPr>
              <a:defRPr sz="2800"/>
            </a:lvl1pPr>
          </a:lstStyle>
          <a:p>
            <a:fld id="{3143261C-DFF2-48EA-AC0F-951909188F60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2"/>
          </p:nvPr>
        </p:nvSpPr>
        <p:spPr>
          <a:xfrm>
            <a:off x="1600200" y="6248206"/>
            <a:ext cx="4572000" cy="365125"/>
          </a:xfrm>
        </p:spPr>
        <p:txBody>
          <a:bodyPr rtlCol="0"/>
          <a:lstStyle/>
          <a:p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560576" y="0"/>
            <a:ext cx="7583424" cy="4568952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/>
              <a:t>Вставка рисунка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609600" y="228600"/>
            <a:ext cx="8153400" cy="9906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612648" y="1600200"/>
            <a:ext cx="8153400" cy="452628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/>
              <a:t>Образец текста</a:t>
            </a:r>
          </a:p>
          <a:p>
            <a:pPr lvl="1" eaLnBrk="1" latinLnBrk="0" hangingPunct="1"/>
            <a:r>
              <a:rPr kumimoji="0" lang="ru-RU"/>
              <a:t>Второй уровень</a:t>
            </a:r>
          </a:p>
          <a:p>
            <a:pPr lvl="2" eaLnBrk="1" latinLnBrk="0" hangingPunct="1"/>
            <a:r>
              <a:rPr kumimoji="0" lang="ru-RU"/>
              <a:t>Третий уровень</a:t>
            </a:r>
          </a:p>
          <a:p>
            <a:pPr lvl="3" eaLnBrk="1" latinLnBrk="0" hangingPunct="1"/>
            <a:r>
              <a:rPr kumimoji="0" lang="ru-RU"/>
              <a:t>Четвертый уровень</a:t>
            </a:r>
          </a:p>
          <a:p>
            <a:pPr lvl="4" eaLnBrk="1" latinLnBrk="0" hangingPunct="1"/>
            <a:r>
              <a:rPr kumimoji="0" lang="ru-RU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096000" y="6248400"/>
            <a:ext cx="26670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A3928FCD-B7D3-4000-9062-F68236BA27A8}" type="datetimeFigureOut">
              <a:rPr lang="ru-RU" smtClean="0"/>
              <a:t>25.03.2025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609600" y="6248206"/>
            <a:ext cx="5421083" cy="365125"/>
          </a:xfrm>
          <a:prstGeom prst="rect">
            <a:avLst/>
          </a:prstGeom>
        </p:spPr>
        <p:txBody>
          <a:bodyPr vert="horz" anchor="ctr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 bwMode="white">
          <a:xfrm>
            <a:off x="0" y="1234440"/>
            <a:ext cx="9144000" cy="32004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0" y="1280160"/>
            <a:ext cx="533400" cy="228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590550" y="1280160"/>
            <a:ext cx="8553450" cy="228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0" y="1272222"/>
            <a:ext cx="533400" cy="244476"/>
          </a:xfrm>
          <a:prstGeom prst="rect">
            <a:avLst/>
          </a:prstGeom>
        </p:spPr>
        <p:txBody>
          <a:bodyPr vert="horz" anchor="ctr" anchorCtr="0">
            <a:normAutofit/>
          </a:bodyPr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3143261C-DFF2-48EA-AC0F-951909188F6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20040" indent="-320040" algn="l" rtl="0" eaLnBrk="1" latinLnBrk="0" hangingPunct="1">
        <a:spcBef>
          <a:spcPts val="700"/>
        </a:spcBef>
        <a:buClr>
          <a:schemeClr val="accent2"/>
        </a:buClr>
        <a:buSzPct val="60000"/>
        <a:buFont typeface="Wingdings"/>
        <a:buChar char=""/>
        <a:defRPr kumimoji="0"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550"/>
        </a:spcBef>
        <a:buClr>
          <a:schemeClr val="accent1"/>
        </a:buClr>
        <a:buSzPct val="70000"/>
        <a:buFont typeface="Wingdings 2"/>
        <a:buChar char="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rtl="0" eaLnBrk="1" latinLnBrk="0" hangingPunct="1">
        <a:spcBef>
          <a:spcPts val="500"/>
        </a:spcBef>
        <a:buClr>
          <a:schemeClr val="accent2"/>
        </a:buClr>
        <a:buSzPct val="75000"/>
        <a:buFont typeface="Wingdings"/>
        <a:buChar char="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28600" algn="l" rtl="0" eaLnBrk="1" latinLnBrk="0" hangingPunct="1">
        <a:spcBef>
          <a:spcPts val="400"/>
        </a:spcBef>
        <a:buClr>
          <a:schemeClr val="accent3"/>
        </a:buClr>
        <a:buSzPct val="7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228600" algn="l" rtl="0" eaLnBrk="1" latinLnBrk="0" hangingPunct="1">
        <a:spcBef>
          <a:spcPts val="400"/>
        </a:spcBef>
        <a:buClr>
          <a:schemeClr val="accent4"/>
        </a:buClr>
        <a:buSzPct val="6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8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hyperlink" Target="file:///C:\Users\&#1055;&#1086;&#1083;&#1100;&#1079;&#1086;&#1074;&#1072;&#1090;&#1077;&#1083;&#1100;\Desktop\&#1047;&#1072;&#1085;&#1103;&#1090;&#1080;&#1077;%20&#1089;%20&#1076;&#1086;&#1096;&#1082;&#1086;&#1083;&#1100;&#1085;&#1080;&#1082;&#1072;&#1084;&#1080;\&#1055;&#1080;&#1089;&#1100;&#1084;&#1086;%20&#1063;&#1077;&#1073;&#1091;&#1088;&#1072;&#1096;&#1082;&#1080;.ogg" TargetMode="Externa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slide" Target="slide7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7" Type="http://schemas.openxmlformats.org/officeDocument/2006/relationships/image" Target="../media/image7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6" Type="http://schemas.openxmlformats.org/officeDocument/2006/relationships/slide" Target="slide8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i="1" dirty="0"/>
              <a:t>Путешествие в </a:t>
            </a:r>
            <a:r>
              <a:rPr lang="ru-RU" b="1" i="1"/>
              <a:t>страну …</a:t>
            </a:r>
            <a:endParaRPr lang="ru-RU" b="1" i="1" dirty="0"/>
          </a:p>
        </p:txBody>
      </p:sp>
      <p:sp>
        <p:nvSpPr>
          <p:cNvPr id="11" name="Текст 10"/>
          <p:cNvSpPr>
            <a:spLocks noGrp="1"/>
          </p:cNvSpPr>
          <p:nvPr>
            <p:ph type="body" idx="2"/>
          </p:nvPr>
        </p:nvSpPr>
        <p:spPr>
          <a:xfrm>
            <a:off x="609600" y="1752600"/>
            <a:ext cx="1600200" cy="4896172"/>
          </a:xfrm>
          <a:noFill/>
        </p:spPr>
        <p:txBody>
          <a:bodyPr/>
          <a:lstStyle/>
          <a:p>
            <a:endParaRPr lang="ru-RU" b="1" i="1" dirty="0">
              <a:solidFill>
                <a:schemeClr val="tx2"/>
              </a:solidFill>
            </a:endParaRPr>
          </a:p>
          <a:p>
            <a:endParaRPr lang="ru-RU" b="1" i="1" dirty="0">
              <a:solidFill>
                <a:schemeClr val="tx2"/>
              </a:solidFill>
            </a:endParaRPr>
          </a:p>
          <a:p>
            <a:endParaRPr lang="ru-RU" b="1" i="1" dirty="0">
              <a:solidFill>
                <a:schemeClr val="tx2"/>
              </a:solidFill>
            </a:endParaRPr>
          </a:p>
          <a:p>
            <a:endParaRPr lang="ru-RU" b="1" i="1" dirty="0">
              <a:solidFill>
                <a:schemeClr val="tx2"/>
              </a:solidFill>
            </a:endParaRPr>
          </a:p>
          <a:p>
            <a:r>
              <a:rPr lang="ru-RU" b="1" i="1" dirty="0" err="1">
                <a:solidFill>
                  <a:schemeClr val="tx2"/>
                </a:solidFill>
              </a:rPr>
              <a:t>Квест</a:t>
            </a:r>
            <a:r>
              <a:rPr lang="ru-RU" b="1" i="1" dirty="0">
                <a:solidFill>
                  <a:schemeClr val="tx2"/>
                </a:solidFill>
              </a:rPr>
              <a:t>-игра</a:t>
            </a:r>
          </a:p>
        </p:txBody>
      </p:sp>
      <p:sp>
        <p:nvSpPr>
          <p:cNvPr id="12" name="AutoShape 2" descr="https://masterpiecer-images.s3.yandex.net/639c6a0106dd11f086a4de0d6687dfb1: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3" name="AutoShape 4" descr="https://masterpiecer-images.s3.yandex.net/639c6a0106dd11f086a4de0d6687dfb1:1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6150" name="Picture 6" descr="https://masterpiecer-images.s3.yandex.net/9d4770fc06dd11f0af8dd60b04329523: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1752228"/>
            <a:ext cx="5436433" cy="4896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6058851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95536" y="0"/>
            <a:ext cx="8153400" cy="990600"/>
          </a:xfrm>
        </p:spPr>
        <p:txBody>
          <a:bodyPr>
            <a:normAutofit/>
          </a:bodyPr>
          <a:lstStyle/>
          <a:p>
            <a:r>
              <a:rPr lang="ru-RU" b="1" i="1" dirty="0"/>
              <a:t>Поляна № 5 «Вежливость»</a:t>
            </a:r>
            <a:endParaRPr lang="ru-RU" dirty="0"/>
          </a:p>
        </p:txBody>
      </p:sp>
      <p:pic>
        <p:nvPicPr>
          <p:cNvPr id="11268" name="Picture 4" descr="https://masterpiecer-images.s3.yandex.net/16a2101b06db11f08ace52aa4dba7032: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1268759"/>
            <a:ext cx="5328592" cy="53285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7807168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95536" y="0"/>
            <a:ext cx="8748464" cy="1268760"/>
          </a:xfrm>
        </p:spPr>
        <p:txBody>
          <a:bodyPr>
            <a:normAutofit fontScale="90000"/>
          </a:bodyPr>
          <a:lstStyle/>
          <a:p>
            <a:r>
              <a:rPr lang="ru-RU" b="1" i="1" dirty="0"/>
              <a:t>Поляна № 6 «Что такое хорошо и что такое плохо»</a:t>
            </a:r>
            <a:endParaRPr lang="ru-RU" dirty="0"/>
          </a:p>
        </p:txBody>
      </p:sp>
      <p:pic>
        <p:nvPicPr>
          <p:cNvPr id="10242" name="Picture 2" descr="https://masterpiecer-images.s3.yandex.net/39ab8fd706db11f098e032129414c20c: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1268760"/>
            <a:ext cx="5280521" cy="52805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6503940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/>
              <a:t>Сказочная</a:t>
            </a:r>
            <a:r>
              <a:rPr lang="ru-RU" i="1" dirty="0"/>
              <a:t> </a:t>
            </a:r>
            <a:r>
              <a:rPr lang="ru-RU" sz="4000" b="1" i="1" dirty="0"/>
              <a:t>страна</a:t>
            </a:r>
            <a:r>
              <a:rPr lang="ru-RU" b="1" i="1" dirty="0"/>
              <a:t> «ЭТИКЕТ»</a:t>
            </a:r>
          </a:p>
        </p:txBody>
      </p:sp>
      <p:pic>
        <p:nvPicPr>
          <p:cNvPr id="12300" name="Picture 12" descr="https://masterpiecer-images.s3.yandex.net/ce2bba1a06dc11f0bdcf6ab936583010: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3" y="1268761"/>
            <a:ext cx="5544615" cy="5544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051548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0" y="0"/>
            <a:ext cx="9144000" cy="6863417"/>
          </a:xfrm>
          <a:prstGeom prst="rect">
            <a:avLst/>
          </a:prstGeom>
          <a:blipFill>
            <a:blip r:embed="rId2"/>
            <a:tile tx="0" ty="0" sx="100000" sy="100000" flip="none" algn="tl"/>
          </a:blipFill>
        </p:spPr>
        <p:txBody>
          <a:bodyPr wrap="square" rtlCol="0">
            <a:spAutoFit/>
          </a:bodyPr>
          <a:lstStyle/>
          <a:p>
            <a:pPr algn="ctr"/>
            <a:endParaRPr lang="ru-RU" sz="4000" dirty="0"/>
          </a:p>
          <a:p>
            <a:pPr algn="ctr"/>
            <a:endParaRPr lang="ru-RU" sz="4000" dirty="0"/>
          </a:p>
          <a:p>
            <a:pPr algn="ctr"/>
            <a:r>
              <a:rPr lang="ru-RU" sz="4000" dirty="0"/>
              <a:t>Здравствуйте, мои друзья. </a:t>
            </a:r>
          </a:p>
          <a:p>
            <a:pPr algn="ctr"/>
            <a:r>
              <a:rPr lang="ru-RU" sz="4000" dirty="0"/>
              <a:t>Вы пришли ко мне в гости? </a:t>
            </a:r>
          </a:p>
          <a:p>
            <a:pPr algn="ctr"/>
            <a:r>
              <a:rPr lang="ru-RU" sz="4000" dirty="0"/>
              <a:t>Тогда расскажите, пожалуйста, как правильно нужно приветствовать друг друга в разных ситуациях. Соберите цветок из приветствий. Хозяйка поляны.</a:t>
            </a:r>
          </a:p>
          <a:p>
            <a:pPr algn="ctr"/>
            <a:endParaRPr lang="ru-RU" sz="4000" dirty="0"/>
          </a:p>
          <a:p>
            <a:pPr algn="ctr"/>
            <a:endParaRPr lang="ru-RU" sz="4000" dirty="0"/>
          </a:p>
          <a:p>
            <a:pPr algn="ctr"/>
            <a:endParaRPr lang="ru-RU" sz="4000" dirty="0"/>
          </a:p>
        </p:txBody>
      </p:sp>
      <p:pic>
        <p:nvPicPr>
          <p:cNvPr id="9" name="Picture 4" descr="https://masterpiecer-images.s3.yandex.net/fc34a54106c411f09619f600b5cb441c:1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0" y="5373216"/>
            <a:ext cx="1254107" cy="12541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1368143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Picture 4" descr="https://masterpiecer-images.s3.yandex.net/fc34a54106c411f09619f600b5cb441c:1">
            <a:hlinkClick r:id="rId2" action="ppaction://hlinkfile"/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42" t="6136" r="5795" b="11848"/>
          <a:stretch/>
        </p:blipFill>
        <p:spPr bwMode="auto">
          <a:xfrm>
            <a:off x="4283968" y="1988840"/>
            <a:ext cx="4517365" cy="42999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07505" y="2060848"/>
            <a:ext cx="4032448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/>
              <a:t>«Здравствуйте, ребята! </a:t>
            </a:r>
          </a:p>
          <a:p>
            <a:pPr algn="ctr"/>
            <a:r>
              <a:rPr lang="ru-RU" sz="2400" dirty="0"/>
              <a:t>Я нашел одну карту, но не могу в ней разобраться. </a:t>
            </a:r>
          </a:p>
          <a:p>
            <a:pPr algn="ctr"/>
            <a:r>
              <a:rPr lang="ru-RU" sz="2400" dirty="0"/>
              <a:t>Я только понял, что по этой карте можно добраться до волшебной страны…. </a:t>
            </a:r>
          </a:p>
          <a:p>
            <a:pPr algn="ctr"/>
            <a:r>
              <a:rPr lang="ru-RU" sz="2400" dirty="0"/>
              <a:t>А вот название страны стёрлось. Мои друзья Крокодил Гена и Шапокляк мне помогают, но у нас ничего не получается. Помогите нам, пожалуйста.» </a:t>
            </a:r>
          </a:p>
        </p:txBody>
      </p:sp>
    </p:spTree>
    <p:extLst>
      <p:ext uri="{BB962C8B-B14F-4D97-AF65-F5344CB8AC3E}">
        <p14:creationId xmlns:p14="http://schemas.microsoft.com/office/powerpoint/2010/main" val="30225239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https://masterpiecer-images.s3.yandex.net/e8349a9a06de11f0a3222ec7f0e890f6: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260648"/>
            <a:ext cx="6984776" cy="6408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3945435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masterpiecer-images.s3.yandex.net/2f8a538106c311f081b0be041cf9418b: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930598"/>
            <a:ext cx="6192688" cy="59046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95536" y="0"/>
            <a:ext cx="8153400" cy="990600"/>
          </a:xfrm>
        </p:spPr>
        <p:txBody>
          <a:bodyPr>
            <a:normAutofit fontScale="90000"/>
          </a:bodyPr>
          <a:lstStyle/>
          <a:p>
            <a:r>
              <a:rPr lang="ru-RU" b="1" i="1" dirty="0"/>
              <a:t>Поляна №1 Доброе приветствие»</a:t>
            </a:r>
            <a:endParaRPr lang="ru-RU" dirty="0"/>
          </a:p>
        </p:txBody>
      </p:sp>
      <p:pic>
        <p:nvPicPr>
          <p:cNvPr id="1028" name="Picture 4" descr="https://masterpiecer-images.s3.yandex.net/fc34a54106c411f09619f600b5cb441c:1">
            <a:hlinkClick r:id="rId3" action="ppaction://hlinksldjump"/>
          </p:cNvPr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42" t="6136" r="5795" b="11848"/>
          <a:stretch/>
        </p:blipFill>
        <p:spPr bwMode="auto">
          <a:xfrm>
            <a:off x="4146497" y="5722928"/>
            <a:ext cx="1145583" cy="1090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4043158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6" descr="https://masterpiecer-images.s3.yandex.net/f5478af906c511f099deea18383b5847:1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91" t="4181" r="4318" b="6976"/>
          <a:stretch/>
        </p:blipFill>
        <p:spPr bwMode="auto">
          <a:xfrm>
            <a:off x="3995936" y="1700808"/>
            <a:ext cx="5029037" cy="49265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26192" y="1556792"/>
            <a:ext cx="372725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solidFill>
                  <a:schemeClr val="tx2"/>
                </a:solidFill>
              </a:rPr>
              <a:t>ПРИВЕТ!</a:t>
            </a:r>
            <a:endParaRPr lang="ru-RU" sz="3600" dirty="0">
              <a:solidFill>
                <a:schemeClr val="tx2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75743" y="2171472"/>
            <a:ext cx="376838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solidFill>
                  <a:schemeClr val="tx2"/>
                </a:solidFill>
              </a:rPr>
              <a:t>СКОЛЬКО ЗИМ</a:t>
            </a:r>
            <a:endParaRPr lang="ru-RU" sz="3600" dirty="0">
              <a:solidFill>
                <a:schemeClr val="tx2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34073" y="2913618"/>
            <a:ext cx="365771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solidFill>
                  <a:schemeClr val="tx2"/>
                </a:solidFill>
              </a:rPr>
              <a:t>КАК ….ДЕЛА?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94495" y="4581128"/>
            <a:ext cx="495356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solidFill>
                  <a:schemeClr val="tx2"/>
                </a:solidFill>
              </a:rPr>
              <a:t>ПРОСТИТЕ, ПОЖАЛУЙСТА</a:t>
            </a:r>
            <a:endParaRPr lang="ru-RU" sz="3600" dirty="0">
              <a:solidFill>
                <a:schemeClr val="tx2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34073" y="3701206"/>
            <a:ext cx="37894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solidFill>
                  <a:schemeClr val="tx2"/>
                </a:solidFill>
              </a:rPr>
              <a:t>ЗДРАВСТВУЙТЕ!</a:t>
            </a:r>
            <a:endParaRPr lang="ru-RU" sz="3600" dirty="0">
              <a:solidFill>
                <a:schemeClr val="tx2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94495" y="5877272"/>
            <a:ext cx="330228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solidFill>
                  <a:schemeClr val="tx2"/>
                </a:solidFill>
              </a:rPr>
              <a:t>ДО СВИДАНИЯ</a:t>
            </a:r>
          </a:p>
        </p:txBody>
      </p:sp>
      <p:sp>
        <p:nvSpPr>
          <p:cNvPr id="14" name="Заголовок 3"/>
          <p:cNvSpPr txBox="1">
            <a:spLocks/>
          </p:cNvSpPr>
          <p:nvPr/>
        </p:nvSpPr>
        <p:spPr>
          <a:xfrm>
            <a:off x="395536" y="116632"/>
            <a:ext cx="8153400" cy="990600"/>
          </a:xfrm>
          <a:prstGeom prst="rect">
            <a:avLst/>
          </a:prstGeom>
        </p:spPr>
        <p:txBody>
          <a:bodyPr vert="horz" anchor="ctr">
            <a:normAutofit fontScale="97500"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4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b="1" i="1" dirty="0"/>
              <a:t>Цветок «Приветствий»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1014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7" grpId="0"/>
      <p:bldP spid="8" grpId="0"/>
      <p:bldP spid="9" grpId="0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95536" y="0"/>
            <a:ext cx="8153400" cy="990600"/>
          </a:xfrm>
        </p:spPr>
        <p:txBody>
          <a:bodyPr>
            <a:normAutofit/>
          </a:bodyPr>
          <a:lstStyle/>
          <a:p>
            <a:r>
              <a:rPr lang="ru-RU" b="1" i="1" dirty="0"/>
              <a:t>Поляна №2 «Гостеприимство»</a:t>
            </a:r>
            <a:endParaRPr lang="ru-RU" dirty="0"/>
          </a:p>
        </p:txBody>
      </p:sp>
      <p:pic>
        <p:nvPicPr>
          <p:cNvPr id="3076" name="Picture 4" descr="https://masterpiecer-images.s3.yandex.net/c68b178b06ce11f0b0377ac2b5aa5bad:1">
            <a:hlinkClick r:id="rId2" action="ppaction://hlinksldjump"/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049"/>
          <a:stretch/>
        </p:blipFill>
        <p:spPr bwMode="auto">
          <a:xfrm>
            <a:off x="1147213" y="1268760"/>
            <a:ext cx="6443999" cy="54932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0562634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6" descr="Лис и журавль сказка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1" y="116633"/>
            <a:ext cx="4736468" cy="3227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8" descr="https://avatars.mds.yandex.net/i?id=88cf03a07c8d7a41cf76f0356d670afba1b41daf-9094594-images-thumbs&amp;n=1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9434" y="3561162"/>
            <a:ext cx="4501569" cy="2792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10" descr="https://avatars.mds.yandex.net/i?id=c309829a3bd346c7a1f2de3e3410991108cdfdc8-9843161-images-thumbs&amp;n=13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45" r="6446"/>
          <a:stretch/>
        </p:blipFill>
        <p:spPr bwMode="auto">
          <a:xfrm>
            <a:off x="5220072" y="303780"/>
            <a:ext cx="3585592" cy="30601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12" descr="https://avatars.mds.yandex.net/i?id=28a1e1cd9b67fc30a924d10908ee98e349a1f5e6-6956651-images-thumbs&amp;n=1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0768" y="3561162"/>
            <a:ext cx="3613159" cy="2792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4" descr="https://masterpiecer-images.s3.yandex.net/fc34a54106c411f09619f600b5cb441c:1">
            <a:hlinkClick r:id="rId6" action="ppaction://hlinksldjump"/>
          </p:cNvPr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42" t="6136" r="5795" b="11848"/>
          <a:stretch/>
        </p:blipFill>
        <p:spPr bwMode="auto">
          <a:xfrm>
            <a:off x="4074489" y="2470714"/>
            <a:ext cx="1145583" cy="1090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1850287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95536" y="0"/>
            <a:ext cx="8153400" cy="990600"/>
          </a:xfrm>
        </p:spPr>
        <p:txBody>
          <a:bodyPr>
            <a:normAutofit fontScale="90000"/>
          </a:bodyPr>
          <a:lstStyle/>
          <a:p>
            <a:r>
              <a:rPr lang="ru-RU" b="1" i="1" dirty="0"/>
              <a:t>Поляна №3 </a:t>
            </a:r>
            <a:br>
              <a:rPr lang="ru-RU" b="1" i="1" dirty="0"/>
            </a:br>
            <a:r>
              <a:rPr lang="ru-RU" b="1" i="1" dirty="0"/>
              <a:t>«Вредные и полезные привычки»</a:t>
            </a:r>
            <a:endParaRPr lang="ru-RU" dirty="0"/>
          </a:p>
        </p:txBody>
      </p:sp>
      <p:pic>
        <p:nvPicPr>
          <p:cNvPr id="7184" name="Picture 16" descr="https://masterpiecer-images.s3.yandex.net/0b9d4b0206d811f086a4de0d6687dfb1: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2932" y="2002259"/>
            <a:ext cx="4163044" cy="41630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86" name="Picture 18" descr="https://masterpiecer-images.s3.yandex.net/353ca51606d811f0869d3e81a2a92a83: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2028327"/>
            <a:ext cx="4208984" cy="42089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0956876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95536" y="0"/>
            <a:ext cx="8153400" cy="990600"/>
          </a:xfrm>
        </p:spPr>
        <p:txBody>
          <a:bodyPr>
            <a:normAutofit/>
          </a:bodyPr>
          <a:lstStyle/>
          <a:p>
            <a:r>
              <a:rPr lang="ru-RU" b="1" i="1" dirty="0"/>
              <a:t>Поляна № 4 «Эмоции»</a:t>
            </a:r>
            <a:endParaRPr lang="ru-RU" dirty="0"/>
          </a:p>
        </p:txBody>
      </p:sp>
      <p:pic>
        <p:nvPicPr>
          <p:cNvPr id="9218" name="Picture 2" descr="https://masterpiecer-images.s3.yandex.net/966257e406da11f0869d3e81a2a92a83: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1268760"/>
            <a:ext cx="5400600" cy="5400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70203705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бычная">
  <a:themeElements>
    <a:clrScheme name="Обычная">
      <a:dk1>
        <a:sysClr val="windowText" lastClr="000000"/>
      </a:dk1>
      <a:lt1>
        <a:sysClr val="window" lastClr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Обычная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Обычная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Median</Template>
  <TotalTime>255</TotalTime>
  <Words>161</Words>
  <Application>Microsoft Office PowerPoint</Application>
  <PresentationFormat>Экран (4:3)</PresentationFormat>
  <Paragraphs>30</Paragraphs>
  <Slides>13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8" baseType="lpstr">
      <vt:lpstr>Calibri</vt:lpstr>
      <vt:lpstr>Tw Cen MT</vt:lpstr>
      <vt:lpstr>Wingdings</vt:lpstr>
      <vt:lpstr>Wingdings 2</vt:lpstr>
      <vt:lpstr>Обычная</vt:lpstr>
      <vt:lpstr>Путешествие в страну …</vt:lpstr>
      <vt:lpstr>Презентация PowerPoint</vt:lpstr>
      <vt:lpstr>Презентация PowerPoint</vt:lpstr>
      <vt:lpstr>Поляна №1 Доброе приветствие»</vt:lpstr>
      <vt:lpstr>Презентация PowerPoint</vt:lpstr>
      <vt:lpstr>Поляна №2 «Гостеприимство»</vt:lpstr>
      <vt:lpstr>Презентация PowerPoint</vt:lpstr>
      <vt:lpstr>Поляна №3  «Вредные и полезные привычки»</vt:lpstr>
      <vt:lpstr>Поляна № 4 «Эмоции»</vt:lpstr>
      <vt:lpstr>Поляна № 5 «Вежливость»</vt:lpstr>
      <vt:lpstr>Поляна № 6 «Что такое хорошо и что такое плохо»</vt:lpstr>
      <vt:lpstr>Сказочная страна «ЭТИКЕТ»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Поляна №1 Доброе приветствие»</dc:title>
  <dc:creator>Пользователь</dc:creator>
  <cp:lastModifiedBy>Павел Лисогоров</cp:lastModifiedBy>
  <cp:revision>19</cp:revision>
  <dcterms:created xsi:type="dcterms:W3CDTF">2025-03-22T02:09:45Z</dcterms:created>
  <dcterms:modified xsi:type="dcterms:W3CDTF">2025-03-25T16:04:48Z</dcterms:modified>
</cp:coreProperties>
</file>