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handoutMasterIdLst>
    <p:handoutMasterId r:id="rId9"/>
  </p:handoutMasterIdLst>
  <p:sldIdLst>
    <p:sldId id="256" r:id="rId3"/>
    <p:sldId id="257" r:id="rId4"/>
    <p:sldId id="258" r:id="rId5"/>
    <p:sldId id="260" r:id="rId6"/>
    <p:sldId id="261" r:id="rId7"/>
  </p:sldIdLst>
  <p:sldSz cx="10080625" cy="567055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787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8BDE74A1-46FA-4C5F-B0FE-B7C1E3E0BC44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32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80B0608-8262-4E43-8739-70EFCF993B33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9320" y="0"/>
            <a:ext cx="328032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01572C8-4FC4-4AD7-B944-189628581B51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32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67D073B-65F2-4CBF-898D-64BDDC26FFEE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9320" y="10157400"/>
            <a:ext cx="328032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22D971BB-A988-4705-B0ED-3EEC23E77DE2}" type="slidenum">
              <a:t>‹#›</a:t>
            </a:fld>
            <a:endParaRPr lang="ru-RU" sz="14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7623411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877CFFB5-AB48-4FA6-8C3B-42B862ED6EB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484999" y="900000"/>
            <a:ext cx="4590000" cy="3441600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DB9AC19-552F-4771-A21A-72F6C1849E83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20000" y="4680000"/>
            <a:ext cx="6120000" cy="504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id="{23E60241-78EE-409B-8ED6-52771442CF50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32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rtl="0" hangingPunct="0">
              <a:buNone/>
              <a:tabLst/>
              <a:defRPr lang="ru-RU" sz="1400" kern="1200">
                <a:solidFill>
                  <a:srgbClr val="EEEEEE"/>
                </a:solidFill>
                <a:latin typeface="Liberation Sans" pitchFamily="18"/>
                <a:ea typeface="Segoe UI" pitchFamily="2"/>
                <a:cs typeface="Carlito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DAEF617-D506-4C03-B3F4-EECB6081CF36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9320" y="0"/>
            <a:ext cx="328032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r" rtl="0" hangingPunct="0">
              <a:buNone/>
              <a:tabLst/>
              <a:defRPr lang="ru-RU" sz="1400" kern="1200">
                <a:solidFill>
                  <a:srgbClr val="EEEEEE"/>
                </a:solidFill>
                <a:latin typeface="Liberation Sans" pitchFamily="18"/>
                <a:ea typeface="Segoe UI" pitchFamily="2"/>
                <a:cs typeface="Carlito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388A36D-75E0-4A83-85D9-5EB164D92EA0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32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>
            <a:noAutofit/>
          </a:bodyPr>
          <a:lstStyle>
            <a:lvl1pPr lvl="0" rtl="0" hangingPunct="0">
              <a:buNone/>
              <a:tabLst/>
              <a:defRPr lang="ru-RU" sz="1400" kern="1200">
                <a:solidFill>
                  <a:srgbClr val="EEEEEE"/>
                </a:solidFill>
                <a:latin typeface="Liberation Sans" pitchFamily="18"/>
                <a:ea typeface="Segoe UI" pitchFamily="2"/>
                <a:cs typeface="Carlito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FB86DCA-DFD1-4CDD-BB5B-B76D3BAE0D42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9320" y="10157400"/>
            <a:ext cx="328032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>
            <a:noAutofit/>
          </a:bodyPr>
          <a:lstStyle>
            <a:lvl1pPr lvl="0" algn="r" rtl="0" hangingPunct="0">
              <a:buNone/>
              <a:tabLst/>
              <a:defRPr lang="ru-RU" sz="1400" kern="1200">
                <a:solidFill>
                  <a:srgbClr val="EEEEEE"/>
                </a:solidFill>
                <a:latin typeface="Liberation Sans" pitchFamily="18"/>
                <a:ea typeface="Segoe UI" pitchFamily="2"/>
                <a:cs typeface="Carlito" pitchFamily="2"/>
              </a:defRPr>
            </a:lvl1pPr>
          </a:lstStyle>
          <a:p>
            <a:pPr lvl="0"/>
            <a:fld id="{2C1A73B7-EB50-4666-BF7F-86A864C71AC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910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0" hangingPunct="0">
      <a:tabLst/>
      <a:defRPr lang="ru-RU" sz="2000" b="0" i="0" u="none" strike="noStrike" kern="1200">
        <a:ln>
          <a:noFill/>
        </a:ln>
        <a:latin typeface="Liberation Sans" pitchFamily="1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E3F5F4-2250-493A-84C2-0C4E434EEEBE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25A0A398-C2D0-4F69-8374-454535CADFBF}" type="slidenum">
              <a:t>1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D2E23943-1C48-436A-ADEF-43C1245F08C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C3442ACC-E2BC-4AAC-94BE-3235229E33A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pPr rtl="0"/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B0D612F-1364-4CC5-8506-8A0492AA4C94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C9B4A1C2-B19C-425D-907A-69E776E61A8E}" type="slidenum">
              <a:t>2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21C27EF-87DB-41E0-BDEA-FE7DFD81B8D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8885C17-8A46-49EA-AC0A-6226A370D3A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0AFEC04-AA9D-46E4-A344-51490D553934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3ABECB9D-D058-4AC7-B830-BC9E9C2923EB}" type="slidenum">
              <a:t>3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6491466-D84E-43FB-BBFD-A4EFB4F73DF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47F9DDC-09A8-4D54-B58F-E8264FC0B2D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870BB7-602A-4848-BD32-8ACD581BD70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522AB61D-59F2-43CE-B3CB-854B4DC19AE3}" type="slidenum">
              <a:t>4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03AA7445-858E-481C-9878-86202782740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F126B5E-9B9A-4E8C-A92D-563A5BC0750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55458F0-B2D7-4F0E-BEBD-835F827C9FC4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7EDE3193-E6A3-48F9-9660-08A8679C7D82}" type="slidenum">
              <a:t>5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D41CEABD-4B8A-4B10-B490-122210D8612A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B499AFB-7952-41FE-824E-A32EDDA38A4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0D94C8-9130-4E74-B4C9-4EABA8C893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475" y="928688"/>
            <a:ext cx="7559675" cy="197326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6816AF0-D4C5-4A6F-BB6E-2B1CDA27E7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475" y="2978150"/>
            <a:ext cx="7559675" cy="137001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CAA763-1685-41EA-BF47-A04C2AB6E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B29B46-95F0-47CA-9982-009C99335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3213D9-D3C9-46AD-9CAA-5BCDC0944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A7F4BB3-1835-418E-9F36-9255AE29C889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883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E4A397-0B66-4FB9-B140-030AF5085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2C7AEBB-C55A-4C53-8631-B8F35E3491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93F0B5-A94D-4E8D-BCCB-B5A9C3D30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AC2C48-0C68-4EFA-B1DA-ED5AB1DA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F91502-1F4B-4684-8399-35DD9695C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C75DB06-3BE4-4A23-B429-779ED7B9A7E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372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33B23EC-DB48-4CF9-88DC-F97C83CF50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289800" y="449263"/>
            <a:ext cx="2249488" cy="45005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3F90902-3EA5-4EE9-B76A-455B1DD841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9750" y="449263"/>
            <a:ext cx="6597650" cy="45005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6088F4-3589-4CA9-896D-4A740DA72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3FB602-D4CD-455F-A934-E441BF929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23ECD7-63F7-4F7C-9A09-B408D72EB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009B0F5-8BB0-43A0-9980-5565B4074474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2473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CAB115-DCF5-4370-97F6-0DCBB00C2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475" y="928688"/>
            <a:ext cx="7559675" cy="197326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B93D51-2CA5-446A-99F7-917590B913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475" y="2978150"/>
            <a:ext cx="7559675" cy="137001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80C16E-7CBB-447C-BA7E-59DB00FC1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7BA9167-DD84-4175-A504-7E7902F23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6A9CCF-2117-4B85-AC22-F537E4D72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4BE26A9-6A84-41AF-8DF7-415CAED3160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865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8C0525-744C-4F58-AB1A-440E14906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A9DF21-B034-4CD7-84F3-87798DF093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6F20B0-0475-41A8-B7AF-927AAC227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B6EA32-B99E-4759-8A8A-47B6C1B06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49FD48-737F-4AE0-9C82-9D01160A8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B7FF939-FA7E-45D9-9C10-0433FB76597C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952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A859D1-2066-4840-8C13-E6C873749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1414463"/>
            <a:ext cx="8694737" cy="23574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F3F452-7465-4E1F-92A8-8FA9B3330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7388" y="3794125"/>
            <a:ext cx="8694737" cy="124142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DBD22D-E243-4D47-8C8E-E270E0F7D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79823F-77EC-4260-9694-9B2C68B86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F91CA7-BB49-48F2-8E7C-507578087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CC639CD-F770-47A5-BDE3-E01C2F541F11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837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EEA1F7-A824-49C2-9E4E-898EDC61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5C7661-C92A-4369-9F89-2B556F4F3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750" y="1349375"/>
            <a:ext cx="4422775" cy="3600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083D16-89FE-40CF-B230-BE45AF7299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14925" y="1349375"/>
            <a:ext cx="4424363" cy="3600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5BAA92-7AFF-4846-A2CE-E8C9A26ED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4F43934-E205-4899-9D41-20B53FB35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AF5CD1-3980-434C-9D2C-090A8F6D3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FB0C361-B684-4D0A-9589-B9AB4123444C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4030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E040AD-F8CD-4559-B286-0AB13F7B7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01625"/>
            <a:ext cx="8694737" cy="10969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023CC1A-AD2F-4667-8D1E-EF9F91F8FE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738" y="1390650"/>
            <a:ext cx="426561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0A25F03-4064-4D83-A5C7-287711F471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738" y="2071688"/>
            <a:ext cx="4265612" cy="30464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6FB57D1-6F7A-4C82-BADA-A6B6629A77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03813" y="1390650"/>
            <a:ext cx="428466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145A0E6-F900-4EE9-80D6-71FE284DB8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03813" y="2071688"/>
            <a:ext cx="4284662" cy="30464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DB494F4-0D6D-437E-841C-00F823C4D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8134A10-61A8-4B63-B119-D8AAD8B0B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DBEB8BA-1440-4B15-AAC7-2021AB4D0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D826453-A9B7-4C72-9913-C83949BB471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1637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6F8B89-723C-40FA-B6E9-EBC6CA55B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41B2952-0C5D-4702-9A50-7890DAE86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465ABF7-90B0-4034-B9FB-9B0432DFE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4C801ED-5C87-46DA-80EB-64540544C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6C255B8-3F65-4B35-B913-282A291FDF89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4468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F66D50A-5078-4C01-9829-49334C422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7B6EFA0-2D42-436F-AA42-37966ACBE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1EFDD11-96F6-4176-BD34-52A1DD8FA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2CED635-6A8E-478B-A7BB-2297118F226A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785962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202486-F648-46FE-87FD-8D87DA818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F32C3A-EDCD-4D30-9FF9-600B95E802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6A34C4B-6090-4125-A85F-1F5949D3CD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D9EDDF3-F8AF-4326-BD9A-53D61B9D5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16CAD8C-8BE8-49EA-959E-72C05EA6E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E32B0D7-B290-41C2-AE46-AA860ECC4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325DD49-8F63-4648-A819-CD12BC37099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251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316DDB-9D33-400A-B0DE-112515645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744D39-441B-4BCD-8A4C-E7CBF29E8F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2211E3-14C0-4D2F-9916-4CEAF3D23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D80CE8-E756-4686-B576-0EDAAEF76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448C62-2142-495A-8D2A-BA6196DA3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BFC5443-55B2-40AF-8741-8C3A3969196F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5062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35D4A3-2E46-4FF7-B1A4-B55F5C255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D331F8-FEBA-4354-9705-7E875CA4DC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81B0978-A61B-4E0D-ABAC-C52849A676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66E6B05-E74C-4818-B1DC-910E5AA3C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4066AE0-44DE-4F43-B6B6-16CD6022E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8F7F8D-028C-4BD1-9F58-744BC9035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696AB98-C282-4E7F-8BBC-3481BF887CD9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0894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F57832-0EC0-49C5-8D4F-2CCFADCFE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29BD48D-5A96-4E73-AB8F-07BBD726BA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0CA1A3-5E4D-4948-A792-6D2745941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BBE533-823C-47D0-8FFC-7AE32C242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918032-BE61-483E-B722-D962671F1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B6ECDCD-117B-483A-86BF-6807FF30E64C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1952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05F6455-9C30-4476-A302-DDEF926F4B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289800" y="449263"/>
            <a:ext cx="2249488" cy="45005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9BC5F99-52D7-4314-9E04-A5258309EF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9750" y="449263"/>
            <a:ext cx="6597650" cy="45005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C8AF56-6EA9-40C1-A876-7A7F330C1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80DB6A-5FDA-4E94-8656-0B82E57F9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889E49-1167-46FB-A83F-35A0FA01E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E62B8D2-5785-4861-964F-26B0A7CD502F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206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27BB16-5148-4C40-8ADE-13E3F1A9A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1414463"/>
            <a:ext cx="8694737" cy="23574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D204540-A3F2-4862-A292-7DB0131C07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7388" y="3794125"/>
            <a:ext cx="8694737" cy="124142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F18CF48-AE6C-440E-A235-FE630DC29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6EF2A1-0A78-4577-9363-CBFA77EEC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168CDF-3D89-4852-9D72-10B0042FC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12C33CD-901C-49C6-B7A7-A1E0968F5ED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610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E3E62C-2A5C-456B-9F7F-64EA8D97C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A687FF-D9A7-4374-9497-E3BDE108AC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750" y="1349375"/>
            <a:ext cx="4422775" cy="3600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2083296-A623-46F8-B52D-B243AD210A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14925" y="1349375"/>
            <a:ext cx="4424363" cy="3600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707408C-F329-4463-87C6-29C61C7AC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01DB30-42D8-4DA5-B8A7-7FFDC72E2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03DC9C0-7686-4ADF-948B-4C01666C4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DC9E214-5E9E-4BC6-9FE4-F3267BE67F75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067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D76582-577F-4C0E-AFED-C255FDFFE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01625"/>
            <a:ext cx="8694737" cy="10969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1F41742-44F8-4986-B1AE-1D48C1811C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738" y="1390650"/>
            <a:ext cx="426561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0EF870D-C30F-4A2A-B8C1-4D1CDA3A22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738" y="2071688"/>
            <a:ext cx="4265612" cy="30464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A5F3E32-66F0-47D2-8371-433A7551F7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03813" y="1390650"/>
            <a:ext cx="428466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A377807-A5DA-4902-8BBE-FE4898F92F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03813" y="2071688"/>
            <a:ext cx="4284662" cy="30464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3DADBD1-3D5B-47DC-9BCF-B32BE1135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65F5520-9C9D-4A1E-8194-981BE5A6B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5E071E5-AA3B-4BF5-94E0-5A8048AF7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256E7A0-6F1A-4E35-A810-1DC1E6AE7E4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913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D717C-7FB6-4F8D-849E-1EFEB15D8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DBB354C-7046-4D6F-9DBA-9B2D4B015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0A200E4-506F-4A37-98EB-8168803C9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FCB7298-AD1D-4C14-BC4C-38F6F6CD0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B1B0068-5F2D-46AF-B8DA-36864AC8BD5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292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07B238E-6A3A-4DEC-8CCD-F89C11EC0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097934E-16C7-4040-B0F2-265996168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6BF6714-F6AE-4233-A181-68C4D10DB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6211B67-BDAE-4BE4-997F-9EA445F05E85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68659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589F27-2DE6-4081-9654-5BE01250E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4ED3B6-11B4-4E06-8AB4-FC64233F70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B66D8A1-6436-4584-9431-B77B858C63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17A50A7-D012-45BB-8A39-4116A757D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01EBD2D-A53D-4F76-84BA-B4BB0FD7A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061F09-3F06-4A84-88A5-995752559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41E7455-0D7B-4159-9166-52F4F9637B2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124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38E48C-0FEA-4817-AA45-4E72D121A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3823C9B-FA9E-4A9F-827B-E47AF1C592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6CEB9CE-515E-447A-BA77-F333F6A728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6678C31-CA13-45F0-97AE-23BB758A7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4CC4A8E-6D72-4C56-9009-5D2284C7A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172D7C-567E-4E04-A1B1-76B5036E5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DC89DBA-2ABD-4A0C-AE15-AE30AF0CA88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312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29597138-DD7B-4C96-8C06-1FEC18E7EAC6}"/>
              </a:ext>
            </a:extLst>
          </p:cNvPr>
          <p:cNvSpPr/>
          <p:nvPr/>
        </p:nvSpPr>
        <p:spPr>
          <a:xfrm rot="5400000">
            <a:off x="-675900" y="1394100"/>
            <a:ext cx="854999" cy="720000"/>
          </a:xfrm>
          <a:custGeom>
            <a:avLst>
              <a:gd name="f0" fmla="val 5636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21600"/>
              <a:gd name="f8" fmla="*/ 21600 10800 1"/>
              <a:gd name="f9" fmla="val -2147483647"/>
              <a:gd name="f10" fmla="val 2147483647"/>
              <a:gd name="f11" fmla="+- 0 0 0"/>
              <a:gd name="f12" fmla="*/ f4 1 21600"/>
              <a:gd name="f13" fmla="*/ f5 1 21600"/>
              <a:gd name="f14" fmla="pin 0 f0 21600"/>
              <a:gd name="f15" fmla="*/ f11 f1 1"/>
              <a:gd name="f16" fmla="val f14"/>
              <a:gd name="f17" fmla="+- 21600 0 f14"/>
              <a:gd name="f18" fmla="*/ f14 10 1"/>
              <a:gd name="f19" fmla="*/ f14 f12 1"/>
              <a:gd name="f20" fmla="*/ f6 f13 1"/>
              <a:gd name="f21" fmla="*/ 0 f13 1"/>
              <a:gd name="f22" fmla="*/ f15 1 f3"/>
              <a:gd name="f23" fmla="*/ 10800 f12 1"/>
              <a:gd name="f24" fmla="*/ 10800 f13 1"/>
              <a:gd name="f25" fmla="*/ 21600 f13 1"/>
              <a:gd name="f26" fmla="*/ f18 1 24"/>
              <a:gd name="f27" fmla="*/ f16 1 2"/>
              <a:gd name="f28" fmla="+- f16 0 10800"/>
              <a:gd name="f29" fmla="*/ f8 1 f16"/>
              <a:gd name="f30" fmla="+- f22 0 f2"/>
              <a:gd name="f31" fmla="+- f26 1750 0"/>
              <a:gd name="f32" fmla="+- 10800 f27 0"/>
              <a:gd name="f33" fmla="+- 10800 0 f27"/>
              <a:gd name="f34" fmla="?: f28 f29 21600"/>
              <a:gd name="f35" fmla="+- 21600 0 f27"/>
              <a:gd name="f36" fmla="+- 21600 0 f29"/>
              <a:gd name="f37" fmla="*/ f27 f12 1"/>
              <a:gd name="f38" fmla="+- 21600 0 f31"/>
              <a:gd name="f39" fmla="?: f28 f36 0"/>
              <a:gd name="f40" fmla="*/ f31 f12 1"/>
              <a:gd name="f41" fmla="*/ f31 f13 1"/>
              <a:gd name="f42" fmla="*/ f32 f12 1"/>
              <a:gd name="f43" fmla="*/ f35 f12 1"/>
              <a:gd name="f44" fmla="*/ f33 f12 1"/>
              <a:gd name="f45" fmla="*/ f34 f13 1"/>
              <a:gd name="f46" fmla="*/ f38 f12 1"/>
              <a:gd name="f47" fmla="*/ f38 f13 1"/>
              <a:gd name="f48" fmla="*/ f39 f13 1"/>
            </a:gdLst>
            <a:ahLst>
              <a:ahXY gdRefX="f0" minX="f6" maxX="f7">
                <a:pos x="f19" y="f20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42" y="f21"/>
              </a:cxn>
              <a:cxn ang="f30">
                <a:pos x="f23" y="f48"/>
              </a:cxn>
              <a:cxn ang="f30">
                <a:pos x="f43" y="f24"/>
              </a:cxn>
              <a:cxn ang="f30">
                <a:pos x="f44" y="f25"/>
              </a:cxn>
              <a:cxn ang="f30">
                <a:pos x="f23" y="f45"/>
              </a:cxn>
              <a:cxn ang="f30">
                <a:pos x="f37" y="f24"/>
              </a:cxn>
            </a:cxnLst>
            <a:rect l="f40" t="f41" r="f46" b="f47"/>
            <a:pathLst>
              <a:path w="21600" h="21600">
                <a:moveTo>
                  <a:pt x="f16" y="f6"/>
                </a:moveTo>
                <a:lnTo>
                  <a:pt x="f7" y="f6"/>
                </a:lnTo>
                <a:lnTo>
                  <a:pt x="f17" y="f7"/>
                </a:lnTo>
                <a:lnTo>
                  <a:pt x="f6" y="f7"/>
                </a:lnTo>
                <a:close/>
              </a:path>
            </a:pathLst>
          </a:custGeom>
          <a:solidFill>
            <a:srgbClr val="B5E77D">
              <a:alpha val="49000"/>
            </a:srgbClr>
          </a:solidFill>
          <a:ln>
            <a:noFill/>
            <a:prstDash val="solid"/>
          </a:ln>
        </p:spPr>
        <p:txBody>
          <a:bodyPr wrap="none" lIns="90000" tIns="45000" rIns="90000" bIns="45000" anchor="ctr" anchorCtr="0" compatLnSpc="0">
            <a:no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3" name="Полилиния: фигура 2">
            <a:extLst>
              <a:ext uri="{FF2B5EF4-FFF2-40B4-BE49-F238E27FC236}">
                <a16:creationId xmlns:a16="http://schemas.microsoft.com/office/drawing/2014/main" id="{6C2C4F46-09EC-47DD-BB8C-9055D07252F3}"/>
              </a:ext>
            </a:extLst>
          </p:cNvPr>
          <p:cNvSpPr/>
          <p:nvPr/>
        </p:nvSpPr>
        <p:spPr>
          <a:xfrm>
            <a:off x="7640280" y="100800"/>
            <a:ext cx="1201320" cy="370800"/>
          </a:xfrm>
          <a:custGeom>
            <a:avLst>
              <a:gd name="f0" fmla="val 5901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21600"/>
              <a:gd name="f8" fmla="*/ 21600 10800 1"/>
              <a:gd name="f9" fmla="val -2147483647"/>
              <a:gd name="f10" fmla="val 2147483647"/>
              <a:gd name="f11" fmla="+- 0 0 0"/>
              <a:gd name="f12" fmla="*/ f4 1 21600"/>
              <a:gd name="f13" fmla="*/ f5 1 21600"/>
              <a:gd name="f14" fmla="pin 0 f0 21600"/>
              <a:gd name="f15" fmla="*/ f11 f1 1"/>
              <a:gd name="f16" fmla="val f14"/>
              <a:gd name="f17" fmla="+- 21600 0 f14"/>
              <a:gd name="f18" fmla="*/ f14 10 1"/>
              <a:gd name="f19" fmla="*/ f14 f12 1"/>
              <a:gd name="f20" fmla="*/ f6 f13 1"/>
              <a:gd name="f21" fmla="*/ 0 f13 1"/>
              <a:gd name="f22" fmla="*/ f15 1 f3"/>
              <a:gd name="f23" fmla="*/ 10800 f12 1"/>
              <a:gd name="f24" fmla="*/ 10800 f13 1"/>
              <a:gd name="f25" fmla="*/ 21600 f13 1"/>
              <a:gd name="f26" fmla="*/ f18 1 24"/>
              <a:gd name="f27" fmla="*/ f16 1 2"/>
              <a:gd name="f28" fmla="+- f16 0 10800"/>
              <a:gd name="f29" fmla="*/ f8 1 f16"/>
              <a:gd name="f30" fmla="+- f22 0 f2"/>
              <a:gd name="f31" fmla="+- f26 1750 0"/>
              <a:gd name="f32" fmla="+- 10800 f27 0"/>
              <a:gd name="f33" fmla="+- 10800 0 f27"/>
              <a:gd name="f34" fmla="?: f28 f29 21600"/>
              <a:gd name="f35" fmla="+- 21600 0 f27"/>
              <a:gd name="f36" fmla="+- 21600 0 f29"/>
              <a:gd name="f37" fmla="*/ f27 f12 1"/>
              <a:gd name="f38" fmla="+- 21600 0 f31"/>
              <a:gd name="f39" fmla="?: f28 f36 0"/>
              <a:gd name="f40" fmla="*/ f31 f12 1"/>
              <a:gd name="f41" fmla="*/ f31 f13 1"/>
              <a:gd name="f42" fmla="*/ f32 f12 1"/>
              <a:gd name="f43" fmla="*/ f35 f12 1"/>
              <a:gd name="f44" fmla="*/ f33 f12 1"/>
              <a:gd name="f45" fmla="*/ f34 f13 1"/>
              <a:gd name="f46" fmla="*/ f38 f12 1"/>
              <a:gd name="f47" fmla="*/ f38 f13 1"/>
              <a:gd name="f48" fmla="*/ f39 f13 1"/>
            </a:gdLst>
            <a:ahLst>
              <a:ahXY gdRefX="f0" minX="f6" maxX="f7">
                <a:pos x="f19" y="f20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42" y="f21"/>
              </a:cxn>
              <a:cxn ang="f30">
                <a:pos x="f23" y="f48"/>
              </a:cxn>
              <a:cxn ang="f30">
                <a:pos x="f43" y="f24"/>
              </a:cxn>
              <a:cxn ang="f30">
                <a:pos x="f44" y="f25"/>
              </a:cxn>
              <a:cxn ang="f30">
                <a:pos x="f23" y="f45"/>
              </a:cxn>
              <a:cxn ang="f30">
                <a:pos x="f37" y="f24"/>
              </a:cxn>
            </a:cxnLst>
            <a:rect l="f40" t="f41" r="f46" b="f47"/>
            <a:pathLst>
              <a:path w="21600" h="21600">
                <a:moveTo>
                  <a:pt x="f16" y="f6"/>
                </a:moveTo>
                <a:lnTo>
                  <a:pt x="f7" y="f6"/>
                </a:lnTo>
                <a:lnTo>
                  <a:pt x="f17" y="f7"/>
                </a:lnTo>
                <a:lnTo>
                  <a:pt x="f6" y="f7"/>
                </a:lnTo>
                <a:close/>
              </a:path>
            </a:pathLst>
          </a:custGeom>
          <a:solidFill>
            <a:srgbClr val="81ACA6">
              <a:alpha val="39000"/>
            </a:srgbClr>
          </a:solidFill>
          <a:ln>
            <a:noFill/>
            <a:prstDash val="solid"/>
          </a:ln>
          <a:effectLst>
            <a:outerShdw dir="16200000" algn="tl">
              <a:srgbClr val="B2B2B2"/>
            </a:outerShdw>
          </a:effectLst>
        </p:spPr>
        <p:txBody>
          <a:bodyPr wrap="none" lIns="90000" tIns="45000" rIns="90000" bIns="45000" anchor="ctr" anchorCtr="0" compatLnSpc="0">
            <a:no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30370063-04AF-4BEA-9BEA-82FC70A400A1}"/>
              </a:ext>
            </a:extLst>
          </p:cNvPr>
          <p:cNvSpPr/>
          <p:nvPr/>
        </p:nvSpPr>
        <p:spPr>
          <a:xfrm>
            <a:off x="270000" y="180000"/>
            <a:ext cx="9540000" cy="486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  <a:effectLst>
            <a:outerShdw dist="101823" dir="2700000" algn="tl">
              <a:srgbClr val="808080"/>
            </a:outerShdw>
          </a:effectLst>
        </p:spPr>
        <p:txBody>
          <a:bodyPr lIns="0" tIns="0" rIns="0" bIns="0" anchor="ctr" anchorCtr="0">
            <a:noAutofit/>
          </a:bodyPr>
          <a:lstStyle/>
          <a:p>
            <a:pPr lvl="0" hangingPunct="0">
              <a:buNone/>
              <a:tabLst/>
            </a:pPr>
            <a:endParaRPr lang="ru-RU" sz="1400" kern="1200">
              <a:solidFill>
                <a:srgbClr val="EEEEEE"/>
              </a:solidFill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5" name="rest2">
            <a:extLst>
              <a:ext uri="{FF2B5EF4-FFF2-40B4-BE49-F238E27FC236}">
                <a16:creationId xmlns:a16="http://schemas.microsoft.com/office/drawing/2014/main" id="{F92CB65B-4FDD-4345-AF5A-FE605B9DE995}"/>
              </a:ext>
            </a:extLst>
          </p:cNvPr>
          <p:cNvSpPr/>
          <p:nvPr/>
        </p:nvSpPr>
        <p:spPr>
          <a:xfrm>
            <a:off x="7969320" y="162360"/>
            <a:ext cx="905399" cy="11437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81ACA6"/>
          </a:solidFill>
          <a:ln>
            <a:noFill/>
            <a:prstDash val="solid"/>
          </a:ln>
        </p:spPr>
        <p:txBody>
          <a:bodyPr wrap="none" lIns="90000" tIns="45000" rIns="90000" bIns="45000" anchor="ctr" anchorCtr="0" compatLnSpc="0">
            <a:no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DE4BFF5B-F649-4B36-A4BB-D190FCDC517A}"/>
              </a:ext>
            </a:extLst>
          </p:cNvPr>
          <p:cNvSpPr/>
          <p:nvPr/>
        </p:nvSpPr>
        <p:spPr>
          <a:xfrm>
            <a:off x="270000" y="471600"/>
            <a:ext cx="8931600" cy="63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B5E77D"/>
          </a:solidFill>
          <a:ln w="10800">
            <a:solidFill>
              <a:srgbClr val="91D93F"/>
            </a:solidFill>
            <a:prstDash val="solid"/>
          </a:ln>
          <a:effectLst>
            <a:outerShdw dist="17819" dir="2700000" algn="tl">
              <a:srgbClr val="B2B2B2">
                <a:alpha val="43000"/>
              </a:srgbClr>
            </a:outerShdw>
          </a:effectLst>
        </p:spPr>
        <p:txBody>
          <a:bodyPr wrap="none" lIns="90000" tIns="45000" rIns="90000" bIns="45000" anchor="ctr" anchorCtr="0" compatLnSpc="0">
            <a:no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D077F752-5D3D-4F16-8F17-CACAAE91E7C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40000" y="1350000"/>
            <a:ext cx="9000000" cy="360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B29608B7-0DFB-42D2-B9AA-FBCCAA61E4C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40000" y="450000"/>
            <a:ext cx="8640000" cy="63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9" name="Дата 8">
            <a:extLst>
              <a:ext uri="{FF2B5EF4-FFF2-40B4-BE49-F238E27FC236}">
                <a16:creationId xmlns:a16="http://schemas.microsoft.com/office/drawing/2014/main" id="{BD8B01A1-2DC2-40F3-9111-62D34642A3E6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503999" y="5164920"/>
            <a:ext cx="2348280" cy="39096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rtl="0" hangingPunct="0">
              <a:buNone/>
              <a:tabLst/>
              <a:defRPr lang="ru-RU" sz="1400" kern="1200">
                <a:solidFill>
                  <a:srgbClr val="EEEEEE"/>
                </a:solidFill>
                <a:latin typeface="Liberation Sans" pitchFamily="18"/>
                <a:ea typeface="Segoe UI" pitchFamily="2"/>
                <a:cs typeface="Carlito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id="{DB1716F3-3D41-4ABE-A3CE-89E0A70F7AB1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47360" y="5164920"/>
            <a:ext cx="3195000" cy="39096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ctr" rtl="0" hangingPunct="0">
              <a:buNone/>
              <a:tabLst/>
              <a:defRPr lang="ru-RU" sz="1400" kern="1200">
                <a:solidFill>
                  <a:srgbClr val="EEEEEE"/>
                </a:solidFill>
                <a:latin typeface="Liberation Sans" pitchFamily="18"/>
                <a:ea typeface="Segoe UI" pitchFamily="2"/>
                <a:cs typeface="Carlito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1836EC6A-F3F4-4227-A468-E8F1E2B60682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227000" y="5164920"/>
            <a:ext cx="2348280" cy="39096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r" rtl="0" hangingPunct="0">
              <a:buNone/>
              <a:tabLst/>
              <a:defRPr lang="ru-RU" sz="1400" kern="1200">
                <a:solidFill>
                  <a:srgbClr val="EEEEEE"/>
                </a:solidFill>
                <a:latin typeface="Liberation Sans" pitchFamily="18"/>
                <a:ea typeface="Segoe UI" pitchFamily="2"/>
                <a:cs typeface="Carlito" pitchFamily="2"/>
              </a:defRPr>
            </a:lvl1pPr>
          </a:lstStyle>
          <a:p>
            <a:pPr lvl="0"/>
            <a:fld id="{F7C7212F-CC2E-41B3-BBD6-B49008637E49}" type="slidenum">
              <a:t>‹#›</a:t>
            </a:fld>
            <a:endParaRPr lang="ru-RU"/>
          </a:p>
        </p:txBody>
      </p:sp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39BB6801-F21E-4DE7-9AD3-2415D0E746D5}"/>
              </a:ext>
            </a:extLst>
          </p:cNvPr>
          <p:cNvSpPr/>
          <p:nvPr/>
        </p:nvSpPr>
        <p:spPr>
          <a:xfrm>
            <a:off x="111600" y="471600"/>
            <a:ext cx="248400" cy="63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B5E77D"/>
          </a:solidFill>
          <a:ln>
            <a:noFill/>
            <a:prstDash val="solid"/>
          </a:ln>
        </p:spPr>
        <p:txBody>
          <a:bodyPr wrap="none" lIns="90000" tIns="45000" rIns="90000" bIns="45000" anchor="ctr" anchorCtr="0" compatLnSpc="0">
            <a:no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13" name="rect1">
            <a:extLst>
              <a:ext uri="{FF2B5EF4-FFF2-40B4-BE49-F238E27FC236}">
                <a16:creationId xmlns:a16="http://schemas.microsoft.com/office/drawing/2014/main" id="{4E8A3931-1255-4864-9B86-6206226D8149}"/>
              </a:ext>
            </a:extLst>
          </p:cNvPr>
          <p:cNvSpPr/>
          <p:nvPr/>
        </p:nvSpPr>
        <p:spPr>
          <a:xfrm>
            <a:off x="7969320" y="100800"/>
            <a:ext cx="904680" cy="79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81ACA6"/>
          </a:solidFill>
          <a:ln>
            <a:noFill/>
            <a:prstDash val="solid"/>
          </a:ln>
        </p:spPr>
        <p:txBody>
          <a:bodyPr wrap="none" lIns="90000" tIns="45000" rIns="90000" bIns="45000" anchor="ctr" anchorCtr="0" compatLnSpc="0">
            <a:no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hangingPunct="0">
        <a:tabLst/>
        <a:defRPr lang="ru-RU" sz="2700" b="0" i="0" u="none" strike="noStrike" kern="1200">
          <a:ln>
            <a:noFill/>
          </a:ln>
          <a:latin typeface="Liberation Sans" pitchFamily="18"/>
        </a:defRPr>
      </a:lvl1pPr>
    </p:titleStyle>
    <p:bodyStyle>
      <a:lvl1pPr marL="0" marR="0" indent="0" hangingPunct="0">
        <a:spcBef>
          <a:spcPts val="0"/>
        </a:spcBef>
        <a:spcAft>
          <a:spcPts val="1057"/>
        </a:spcAft>
        <a:tabLst/>
        <a:defRPr lang="ru-RU" sz="2000" b="0" i="0" u="none" strike="noStrike" kern="1200">
          <a:ln>
            <a:noFill/>
          </a:ln>
          <a:latin typeface="Liberation Sans" pitchFamily="1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8C0A60EC-FC0D-40A3-B999-E813A1B7176F}"/>
              </a:ext>
            </a:extLst>
          </p:cNvPr>
          <p:cNvSpPr/>
          <p:nvPr/>
        </p:nvSpPr>
        <p:spPr>
          <a:xfrm rot="5400000">
            <a:off x="-675900" y="1394100"/>
            <a:ext cx="854999" cy="720000"/>
          </a:xfrm>
          <a:custGeom>
            <a:avLst>
              <a:gd name="f0" fmla="val 5636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21600"/>
              <a:gd name="f8" fmla="*/ 21600 10800 1"/>
              <a:gd name="f9" fmla="val -2147483647"/>
              <a:gd name="f10" fmla="val 2147483647"/>
              <a:gd name="f11" fmla="+- 0 0 0"/>
              <a:gd name="f12" fmla="*/ f4 1 21600"/>
              <a:gd name="f13" fmla="*/ f5 1 21600"/>
              <a:gd name="f14" fmla="pin 0 f0 21600"/>
              <a:gd name="f15" fmla="*/ f11 f1 1"/>
              <a:gd name="f16" fmla="val f14"/>
              <a:gd name="f17" fmla="+- 21600 0 f14"/>
              <a:gd name="f18" fmla="*/ f14 10 1"/>
              <a:gd name="f19" fmla="*/ f14 f12 1"/>
              <a:gd name="f20" fmla="*/ f6 f13 1"/>
              <a:gd name="f21" fmla="*/ 0 f13 1"/>
              <a:gd name="f22" fmla="*/ f15 1 f3"/>
              <a:gd name="f23" fmla="*/ 10800 f12 1"/>
              <a:gd name="f24" fmla="*/ 10800 f13 1"/>
              <a:gd name="f25" fmla="*/ 21600 f13 1"/>
              <a:gd name="f26" fmla="*/ f18 1 24"/>
              <a:gd name="f27" fmla="*/ f16 1 2"/>
              <a:gd name="f28" fmla="+- f16 0 10800"/>
              <a:gd name="f29" fmla="*/ f8 1 f16"/>
              <a:gd name="f30" fmla="+- f22 0 f2"/>
              <a:gd name="f31" fmla="+- f26 1750 0"/>
              <a:gd name="f32" fmla="+- 10800 f27 0"/>
              <a:gd name="f33" fmla="+- 10800 0 f27"/>
              <a:gd name="f34" fmla="?: f28 f29 21600"/>
              <a:gd name="f35" fmla="+- 21600 0 f27"/>
              <a:gd name="f36" fmla="+- 21600 0 f29"/>
              <a:gd name="f37" fmla="*/ f27 f12 1"/>
              <a:gd name="f38" fmla="+- 21600 0 f31"/>
              <a:gd name="f39" fmla="?: f28 f36 0"/>
              <a:gd name="f40" fmla="*/ f31 f12 1"/>
              <a:gd name="f41" fmla="*/ f31 f13 1"/>
              <a:gd name="f42" fmla="*/ f32 f12 1"/>
              <a:gd name="f43" fmla="*/ f35 f12 1"/>
              <a:gd name="f44" fmla="*/ f33 f12 1"/>
              <a:gd name="f45" fmla="*/ f34 f13 1"/>
              <a:gd name="f46" fmla="*/ f38 f12 1"/>
              <a:gd name="f47" fmla="*/ f38 f13 1"/>
              <a:gd name="f48" fmla="*/ f39 f13 1"/>
            </a:gdLst>
            <a:ahLst>
              <a:ahXY gdRefX="f0" minX="f6" maxX="f7">
                <a:pos x="f19" y="f20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42" y="f21"/>
              </a:cxn>
              <a:cxn ang="f30">
                <a:pos x="f23" y="f48"/>
              </a:cxn>
              <a:cxn ang="f30">
                <a:pos x="f43" y="f24"/>
              </a:cxn>
              <a:cxn ang="f30">
                <a:pos x="f44" y="f25"/>
              </a:cxn>
              <a:cxn ang="f30">
                <a:pos x="f23" y="f45"/>
              </a:cxn>
              <a:cxn ang="f30">
                <a:pos x="f37" y="f24"/>
              </a:cxn>
            </a:cxnLst>
            <a:rect l="f40" t="f41" r="f46" b="f47"/>
            <a:pathLst>
              <a:path w="21600" h="21600">
                <a:moveTo>
                  <a:pt x="f16" y="f6"/>
                </a:moveTo>
                <a:lnTo>
                  <a:pt x="f7" y="f6"/>
                </a:lnTo>
                <a:lnTo>
                  <a:pt x="f17" y="f7"/>
                </a:lnTo>
                <a:lnTo>
                  <a:pt x="f6" y="f7"/>
                </a:lnTo>
                <a:close/>
              </a:path>
            </a:pathLst>
          </a:custGeom>
          <a:solidFill>
            <a:srgbClr val="B5E77D">
              <a:alpha val="49000"/>
            </a:srgbClr>
          </a:solidFill>
          <a:ln>
            <a:noFill/>
            <a:prstDash val="solid"/>
          </a:ln>
        </p:spPr>
        <p:txBody>
          <a:bodyPr wrap="none" lIns="90000" tIns="45000" rIns="90000" bIns="45000" anchor="ctr" anchorCtr="0" compatLnSpc="0">
            <a:no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3" name="Полилиния: фигура 2">
            <a:extLst>
              <a:ext uri="{FF2B5EF4-FFF2-40B4-BE49-F238E27FC236}">
                <a16:creationId xmlns:a16="http://schemas.microsoft.com/office/drawing/2014/main" id="{E72AAFF9-A02D-49BD-BBE2-F24F2C1E3986}"/>
              </a:ext>
            </a:extLst>
          </p:cNvPr>
          <p:cNvSpPr/>
          <p:nvPr/>
        </p:nvSpPr>
        <p:spPr>
          <a:xfrm>
            <a:off x="7640280" y="100800"/>
            <a:ext cx="1201320" cy="370800"/>
          </a:xfrm>
          <a:custGeom>
            <a:avLst>
              <a:gd name="f0" fmla="val 5901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21600"/>
              <a:gd name="f8" fmla="*/ 21600 10800 1"/>
              <a:gd name="f9" fmla="val -2147483647"/>
              <a:gd name="f10" fmla="val 2147483647"/>
              <a:gd name="f11" fmla="+- 0 0 0"/>
              <a:gd name="f12" fmla="*/ f4 1 21600"/>
              <a:gd name="f13" fmla="*/ f5 1 21600"/>
              <a:gd name="f14" fmla="pin 0 f0 21600"/>
              <a:gd name="f15" fmla="*/ f11 f1 1"/>
              <a:gd name="f16" fmla="val f14"/>
              <a:gd name="f17" fmla="+- 21600 0 f14"/>
              <a:gd name="f18" fmla="*/ f14 10 1"/>
              <a:gd name="f19" fmla="*/ f14 f12 1"/>
              <a:gd name="f20" fmla="*/ f6 f13 1"/>
              <a:gd name="f21" fmla="*/ 0 f13 1"/>
              <a:gd name="f22" fmla="*/ f15 1 f3"/>
              <a:gd name="f23" fmla="*/ 10800 f12 1"/>
              <a:gd name="f24" fmla="*/ 10800 f13 1"/>
              <a:gd name="f25" fmla="*/ 21600 f13 1"/>
              <a:gd name="f26" fmla="*/ f18 1 24"/>
              <a:gd name="f27" fmla="*/ f16 1 2"/>
              <a:gd name="f28" fmla="+- f16 0 10800"/>
              <a:gd name="f29" fmla="*/ f8 1 f16"/>
              <a:gd name="f30" fmla="+- f22 0 f2"/>
              <a:gd name="f31" fmla="+- f26 1750 0"/>
              <a:gd name="f32" fmla="+- 10800 f27 0"/>
              <a:gd name="f33" fmla="+- 10800 0 f27"/>
              <a:gd name="f34" fmla="?: f28 f29 21600"/>
              <a:gd name="f35" fmla="+- 21600 0 f27"/>
              <a:gd name="f36" fmla="+- 21600 0 f29"/>
              <a:gd name="f37" fmla="*/ f27 f12 1"/>
              <a:gd name="f38" fmla="+- 21600 0 f31"/>
              <a:gd name="f39" fmla="?: f28 f36 0"/>
              <a:gd name="f40" fmla="*/ f31 f12 1"/>
              <a:gd name="f41" fmla="*/ f31 f13 1"/>
              <a:gd name="f42" fmla="*/ f32 f12 1"/>
              <a:gd name="f43" fmla="*/ f35 f12 1"/>
              <a:gd name="f44" fmla="*/ f33 f12 1"/>
              <a:gd name="f45" fmla="*/ f34 f13 1"/>
              <a:gd name="f46" fmla="*/ f38 f12 1"/>
              <a:gd name="f47" fmla="*/ f38 f13 1"/>
              <a:gd name="f48" fmla="*/ f39 f13 1"/>
            </a:gdLst>
            <a:ahLst>
              <a:ahXY gdRefX="f0" minX="f6" maxX="f7">
                <a:pos x="f19" y="f20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42" y="f21"/>
              </a:cxn>
              <a:cxn ang="f30">
                <a:pos x="f23" y="f48"/>
              </a:cxn>
              <a:cxn ang="f30">
                <a:pos x="f43" y="f24"/>
              </a:cxn>
              <a:cxn ang="f30">
                <a:pos x="f44" y="f25"/>
              </a:cxn>
              <a:cxn ang="f30">
                <a:pos x="f23" y="f45"/>
              </a:cxn>
              <a:cxn ang="f30">
                <a:pos x="f37" y="f24"/>
              </a:cxn>
            </a:cxnLst>
            <a:rect l="f40" t="f41" r="f46" b="f47"/>
            <a:pathLst>
              <a:path w="21600" h="21600">
                <a:moveTo>
                  <a:pt x="f16" y="f6"/>
                </a:moveTo>
                <a:lnTo>
                  <a:pt x="f7" y="f6"/>
                </a:lnTo>
                <a:lnTo>
                  <a:pt x="f17" y="f7"/>
                </a:lnTo>
                <a:lnTo>
                  <a:pt x="f6" y="f7"/>
                </a:lnTo>
                <a:close/>
              </a:path>
            </a:pathLst>
          </a:custGeom>
          <a:solidFill>
            <a:srgbClr val="81ACA6">
              <a:alpha val="39000"/>
            </a:srgbClr>
          </a:solidFill>
          <a:ln>
            <a:noFill/>
            <a:prstDash val="solid"/>
          </a:ln>
          <a:effectLst>
            <a:outerShdw dir="16200000" algn="tl">
              <a:srgbClr val="B2B2B2"/>
            </a:outerShdw>
          </a:effectLst>
        </p:spPr>
        <p:txBody>
          <a:bodyPr wrap="none" lIns="90000" tIns="45000" rIns="90000" bIns="45000" anchor="ctr" anchorCtr="0" compatLnSpc="0">
            <a:no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28B4EA0A-04AC-475A-A808-F613585513CE}"/>
              </a:ext>
            </a:extLst>
          </p:cNvPr>
          <p:cNvSpPr/>
          <p:nvPr/>
        </p:nvSpPr>
        <p:spPr>
          <a:xfrm>
            <a:off x="270000" y="180000"/>
            <a:ext cx="9540000" cy="486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  <a:effectLst>
            <a:outerShdw dist="101823" dir="2700000" algn="tl">
              <a:srgbClr val="808080"/>
            </a:outerShdw>
          </a:effectLst>
        </p:spPr>
        <p:txBody>
          <a:bodyPr lIns="0" tIns="0" rIns="0" bIns="0" anchor="ctr" anchorCtr="0">
            <a:noAutofit/>
          </a:bodyPr>
          <a:lstStyle/>
          <a:p>
            <a:pPr lvl="0" hangingPunct="0">
              <a:buNone/>
              <a:tabLst/>
            </a:pPr>
            <a:endParaRPr lang="ru-RU" sz="1400" kern="1200">
              <a:solidFill>
                <a:srgbClr val="EEEEEE"/>
              </a:solidFill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5" name="rest2">
            <a:extLst>
              <a:ext uri="{FF2B5EF4-FFF2-40B4-BE49-F238E27FC236}">
                <a16:creationId xmlns:a16="http://schemas.microsoft.com/office/drawing/2014/main" id="{BC586CF8-A09E-4A39-99C1-002729A3E0CD}"/>
              </a:ext>
            </a:extLst>
          </p:cNvPr>
          <p:cNvSpPr/>
          <p:nvPr/>
        </p:nvSpPr>
        <p:spPr>
          <a:xfrm>
            <a:off x="7969320" y="162360"/>
            <a:ext cx="905399" cy="11437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81ACA6"/>
          </a:solidFill>
          <a:ln>
            <a:noFill/>
            <a:prstDash val="solid"/>
          </a:ln>
        </p:spPr>
        <p:txBody>
          <a:bodyPr wrap="none" lIns="90000" tIns="45000" rIns="90000" bIns="45000" anchor="ctr" anchorCtr="0" compatLnSpc="0">
            <a:no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A7A76BFF-BDFC-44BC-BE85-E8131FF89711}"/>
              </a:ext>
            </a:extLst>
          </p:cNvPr>
          <p:cNvSpPr/>
          <p:nvPr/>
        </p:nvSpPr>
        <p:spPr>
          <a:xfrm>
            <a:off x="270000" y="471600"/>
            <a:ext cx="8931600" cy="63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B5E77D"/>
          </a:solidFill>
          <a:ln w="10800">
            <a:solidFill>
              <a:srgbClr val="91D93F"/>
            </a:solidFill>
            <a:prstDash val="solid"/>
          </a:ln>
          <a:effectLst>
            <a:outerShdw dist="17819" dir="2700000" algn="tl">
              <a:srgbClr val="B2B2B2">
                <a:alpha val="43000"/>
              </a:srgbClr>
            </a:outerShdw>
          </a:effectLst>
        </p:spPr>
        <p:txBody>
          <a:bodyPr wrap="none" lIns="90000" tIns="45000" rIns="90000" bIns="45000" anchor="ctr" anchorCtr="0" compatLnSpc="0">
            <a:no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74EA0CAC-D520-4514-9C94-935C0D7BB1A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40000" y="1350000"/>
            <a:ext cx="9000000" cy="360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9E2CB5F7-54A9-418A-8DEB-BE12FC3B272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40000" y="450000"/>
            <a:ext cx="8640000" cy="63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9" name="Дата 8">
            <a:extLst>
              <a:ext uri="{FF2B5EF4-FFF2-40B4-BE49-F238E27FC236}">
                <a16:creationId xmlns:a16="http://schemas.microsoft.com/office/drawing/2014/main" id="{9023EC74-B876-40F0-9A45-890180969267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503999" y="5164920"/>
            <a:ext cx="2348280" cy="39096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rtl="0" hangingPunct="0">
              <a:buNone/>
              <a:tabLst/>
              <a:defRPr lang="ru-RU" sz="1400" kern="1200">
                <a:solidFill>
                  <a:srgbClr val="EEEEEE"/>
                </a:solidFill>
                <a:latin typeface="Liberation Sans" pitchFamily="18"/>
                <a:ea typeface="Segoe UI" pitchFamily="2"/>
                <a:cs typeface="Carlito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id="{1D086C1E-C0A9-4D95-8865-7DA733D017B1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47360" y="5164920"/>
            <a:ext cx="3195000" cy="39096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ctr" rtl="0" hangingPunct="0">
              <a:buNone/>
              <a:tabLst/>
              <a:defRPr lang="ru-RU" sz="1400" kern="1200">
                <a:solidFill>
                  <a:srgbClr val="EEEEEE"/>
                </a:solidFill>
                <a:latin typeface="Liberation Sans" pitchFamily="18"/>
                <a:ea typeface="Segoe UI" pitchFamily="2"/>
                <a:cs typeface="Carlito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10BCBE79-6E6A-4E11-ACE8-DEC4D17B5CF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227000" y="5164920"/>
            <a:ext cx="2348280" cy="39096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r" rtl="0" hangingPunct="0">
              <a:buNone/>
              <a:tabLst/>
              <a:defRPr lang="ru-RU" sz="1400" kern="1200">
                <a:solidFill>
                  <a:srgbClr val="EEEEEE"/>
                </a:solidFill>
                <a:latin typeface="Liberation Sans" pitchFamily="18"/>
                <a:ea typeface="Segoe UI" pitchFamily="2"/>
                <a:cs typeface="Carlito" pitchFamily="2"/>
              </a:defRPr>
            </a:lvl1pPr>
          </a:lstStyle>
          <a:p>
            <a:pPr lvl="0"/>
            <a:fld id="{63005BB7-7494-45E4-A534-32622BD2CF87}" type="slidenum">
              <a:t>‹#›</a:t>
            </a:fld>
            <a:endParaRPr lang="ru-RU"/>
          </a:p>
        </p:txBody>
      </p:sp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24EB0A22-FF63-4679-A482-6315F4561578}"/>
              </a:ext>
            </a:extLst>
          </p:cNvPr>
          <p:cNvSpPr/>
          <p:nvPr/>
        </p:nvSpPr>
        <p:spPr>
          <a:xfrm>
            <a:off x="111600" y="471600"/>
            <a:ext cx="248400" cy="63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B5E77D"/>
          </a:solidFill>
          <a:ln>
            <a:noFill/>
            <a:prstDash val="solid"/>
          </a:ln>
        </p:spPr>
        <p:txBody>
          <a:bodyPr wrap="none" lIns="90000" tIns="45000" rIns="90000" bIns="45000" anchor="ctr" anchorCtr="0" compatLnSpc="0">
            <a:no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13" name="rect1">
            <a:extLst>
              <a:ext uri="{FF2B5EF4-FFF2-40B4-BE49-F238E27FC236}">
                <a16:creationId xmlns:a16="http://schemas.microsoft.com/office/drawing/2014/main" id="{44EE59BF-E020-4322-AB9F-E45DD69E33C9}"/>
              </a:ext>
            </a:extLst>
          </p:cNvPr>
          <p:cNvSpPr/>
          <p:nvPr/>
        </p:nvSpPr>
        <p:spPr>
          <a:xfrm>
            <a:off x="7969320" y="100800"/>
            <a:ext cx="904680" cy="79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81ACA6"/>
          </a:solidFill>
          <a:ln>
            <a:noFill/>
            <a:prstDash val="solid"/>
          </a:ln>
        </p:spPr>
        <p:txBody>
          <a:bodyPr wrap="none" lIns="90000" tIns="45000" rIns="90000" bIns="45000" anchor="ctr" anchorCtr="0" compatLnSpc="0">
            <a:no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hangingPunct="0">
        <a:tabLst/>
        <a:defRPr lang="ru-RU" sz="2700" b="0" i="0" u="none" strike="noStrike" kern="1200">
          <a:ln>
            <a:noFill/>
          </a:ln>
          <a:latin typeface="Liberation Sans" pitchFamily="18"/>
        </a:defRPr>
      </a:lvl1pPr>
    </p:titleStyle>
    <p:bodyStyle>
      <a:lvl1pPr marL="0" marR="0" indent="0" hangingPunct="0">
        <a:spcBef>
          <a:spcPts val="0"/>
        </a:spcBef>
        <a:spcAft>
          <a:spcPts val="1057"/>
        </a:spcAft>
        <a:tabLst/>
        <a:defRPr lang="ru-RU" sz="2000" b="0" i="0" u="none" strike="noStrike" kern="1200">
          <a:ln>
            <a:noFill/>
          </a:ln>
          <a:latin typeface="Liberation Sans" pitchFamily="1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F7447A-782F-41D4-8D4F-7D5FFFD2EBB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vert="horz"/>
          <a:lstStyle/>
          <a:p>
            <a:pPr lvl="0" rtl="0"/>
            <a:r>
              <a:rPr lang="ru-RU" sz="3600" b="1">
                <a:cs typeface="Carlito" pitchFamily="2"/>
              </a:rPr>
              <a:t>Основные функции с условием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A17B5A5-2996-4F41-BBFE-31B639C79DF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40000" y="4320000"/>
            <a:ext cx="9000000" cy="630000"/>
          </a:xfrm>
        </p:spPr>
        <p:txBody>
          <a:bodyPr vert="horz" anchor="ctr"/>
          <a:lstStyle/>
          <a:p>
            <a:pPr lvl="0" algn="r" rtl="0"/>
            <a:r>
              <a:rPr lang="ru-RU" sz="1800">
                <a:cs typeface="Carlito" pitchFamily="2"/>
              </a:rPr>
              <a:t>Выполнила: Сапелова Елена Николаевна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C4860FA-1188-4123-A3EF-9FD12E1426A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980000" y="1040039"/>
            <a:ext cx="7020000" cy="2559960"/>
          </a:xfrm>
        </p:spPr>
        <p:txBody>
          <a:bodyPr vert="horz"/>
          <a:lstStyle/>
          <a:p>
            <a:pPr lvl="0" rtl="0"/>
            <a:r>
              <a:rPr lang="ru-RU" sz="3600" b="1">
                <a:cs typeface="Carlito" pitchFamily="2"/>
              </a:rPr>
              <a:t>ТЕСТИРОВАНИЕ ПО ТЕМЕ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F75EDC-A77A-4A01-85FB-46D35482870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vert="horz"/>
          <a:lstStyle/>
          <a:p>
            <a:pPr lvl="0" rtl="0"/>
            <a:r>
              <a:rPr lang="ru-RU">
                <a:cs typeface="Carlito" pitchFamily="2"/>
              </a:rPr>
              <a:t>РУБЕЖНЫЙ КОНТРОЛЬ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47857BF-2D85-4B3D-9719-3B2C2C243E9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 vert="horz"/>
          <a:lstStyle/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r>
              <a:rPr lang="ru-RU" b="1" dirty="0">
                <a:cs typeface="Carlito" pitchFamily="2"/>
              </a:rPr>
              <a:t>Сколько аргументов в функции ЕСЛИ?</a:t>
            </a:r>
          </a:p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r>
              <a:rPr lang="ru-RU" dirty="0">
                <a:cs typeface="Carlito" pitchFamily="2"/>
              </a:rPr>
              <a:t>a) два</a:t>
            </a:r>
          </a:p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r>
              <a:rPr lang="ru-RU" dirty="0">
                <a:cs typeface="Carlito" pitchFamily="2"/>
              </a:rPr>
              <a:t>b) три</a:t>
            </a:r>
          </a:p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r>
              <a:rPr lang="ru-RU" dirty="0">
                <a:cs typeface="Carlito" pitchFamily="2"/>
              </a:rPr>
              <a:t>c) один</a:t>
            </a:r>
          </a:p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endParaRPr lang="ru-RU" dirty="0">
              <a:cs typeface="Carlito" pitchFamily="2"/>
            </a:endParaRPr>
          </a:p>
        </p:txBody>
      </p:sp>
      <p:pic>
        <p:nvPicPr>
          <p:cNvPr id="4" name="">
            <a:extLst>
              <a:ext uri="{FF2B5EF4-FFF2-40B4-BE49-F238E27FC236}">
                <a16:creationId xmlns:a16="http://schemas.microsoft.com/office/drawing/2014/main" id="{31CEEF87-2792-445C-A9EE-5FFB8565E95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35880" y="2124000"/>
            <a:ext cx="564120" cy="4618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BB1A3B-705B-40F1-B0FF-D19E9C90CD4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vert="horz"/>
          <a:lstStyle/>
          <a:p>
            <a:pPr lvl="0" rtl="0"/>
            <a:r>
              <a:rPr lang="ru-RU">
                <a:cs typeface="Carlito" pitchFamily="2"/>
              </a:rPr>
              <a:t>РУБЕЖНЫЙ КОНТРОЛЬ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2D99C06-843A-467B-8F92-DC26D91A95C3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 vert="horz"/>
          <a:lstStyle/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r>
              <a:rPr lang="ru-RU" b="1">
                <a:cs typeface="Carlito" pitchFamily="2"/>
              </a:rPr>
              <a:t>Что делает функция СЧЕТЕСЛИ?</a:t>
            </a:r>
          </a:p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r>
              <a:rPr lang="ru-RU">
                <a:cs typeface="Carlito" pitchFamily="2"/>
              </a:rPr>
              <a:t>a) считает количество ячеек, значения которых соответствуют заданному критерию</a:t>
            </a:r>
          </a:p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r>
              <a:rPr lang="ru-RU">
                <a:cs typeface="Carlito" pitchFamily="2"/>
              </a:rPr>
              <a:t>b) считает сумму значений ячеек, значения которых соответствуют заданному критерию</a:t>
            </a:r>
          </a:p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r>
              <a:rPr lang="ru-RU">
                <a:cs typeface="Carlito" pitchFamily="2"/>
              </a:rPr>
              <a:t>c) считает количество значений, сумма которых соответствуют заданному критерию</a:t>
            </a:r>
          </a:p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endParaRPr lang="ru-RU">
              <a:cs typeface="Carlito" pitchFamily="2"/>
            </a:endParaRPr>
          </a:p>
        </p:txBody>
      </p:sp>
      <p:pic>
        <p:nvPicPr>
          <p:cNvPr id="4" name="">
            <a:extLst>
              <a:ext uri="{FF2B5EF4-FFF2-40B4-BE49-F238E27FC236}">
                <a16:creationId xmlns:a16="http://schemas.microsoft.com/office/drawing/2014/main" id="{CFB9148A-232A-4423-A85E-89F4D8F7B4E4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35880" y="1800000"/>
            <a:ext cx="564120" cy="4618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8B556C-DEE3-4F64-B75B-0BD84A5ADD5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vert="horz"/>
          <a:lstStyle/>
          <a:p>
            <a:pPr lvl="0" rtl="0"/>
            <a:r>
              <a:rPr lang="ru-RU">
                <a:cs typeface="Carlito" pitchFamily="2"/>
              </a:rPr>
              <a:t>РУБЕЖНЫЙ КОНТРОЛЬ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605C09-3235-4AE0-8BCC-F5107DA9596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40000" y="1260000"/>
            <a:ext cx="9000000" cy="3600000"/>
          </a:xfrm>
        </p:spPr>
        <p:txBody>
          <a:bodyPr vert="horz"/>
          <a:lstStyle/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r>
              <a:rPr lang="ru-RU" b="1">
                <a:cs typeface="Carlito" pitchFamily="2"/>
              </a:rPr>
              <a:t>Какой первый аргумент функции СУММЕСЛИ?</a:t>
            </a:r>
          </a:p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r>
              <a:rPr lang="ru-RU">
                <a:cs typeface="Carlito" pitchFamily="2"/>
              </a:rPr>
              <a:t>a) критерий</a:t>
            </a:r>
          </a:p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r>
              <a:rPr lang="ru-RU">
                <a:cs typeface="Carlito" pitchFamily="2"/>
              </a:rPr>
              <a:t>b) диапазон критерия</a:t>
            </a:r>
          </a:p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r>
              <a:rPr lang="ru-RU">
                <a:cs typeface="Carlito" pitchFamily="2"/>
              </a:rPr>
              <a:t>c) диапазон суммирования</a:t>
            </a:r>
          </a:p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endParaRPr lang="ru-RU">
              <a:cs typeface="Carlito" pitchFamily="2"/>
            </a:endParaRPr>
          </a:p>
        </p:txBody>
      </p:sp>
      <p:pic>
        <p:nvPicPr>
          <p:cNvPr id="4" name="">
            <a:extLst>
              <a:ext uri="{FF2B5EF4-FFF2-40B4-BE49-F238E27FC236}">
                <a16:creationId xmlns:a16="http://schemas.microsoft.com/office/drawing/2014/main" id="{4473E2E5-2708-459F-92B9-18F51293D4E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06440" y="2027880"/>
            <a:ext cx="529560" cy="433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D6B980-9DFF-4607-A230-BDB7BA870BD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vert="horz"/>
          <a:lstStyle/>
          <a:p>
            <a:pPr lvl="0" rtl="0"/>
            <a:r>
              <a:rPr lang="ru-RU">
                <a:cs typeface="Carlito" pitchFamily="2"/>
              </a:rPr>
              <a:t>РУБЕЖНЫЙ КОНТРОЛЬ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DFBD57-0D31-4A22-9AE0-47B64512A53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40000" y="1260000"/>
            <a:ext cx="9000000" cy="3600000"/>
          </a:xfrm>
        </p:spPr>
        <p:txBody>
          <a:bodyPr vert="horz"/>
          <a:lstStyle/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r>
              <a:rPr lang="ru-RU" b="1">
                <a:cs typeface="Carlito" pitchFamily="2"/>
              </a:rPr>
              <a:t>Если критерий функции СЧЁТЕСЛИ - &gt;5, в какой знак необходимо взять этот критерий?</a:t>
            </a:r>
          </a:p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r>
              <a:rPr lang="ru-RU">
                <a:cs typeface="Carlito" pitchFamily="2"/>
              </a:rPr>
              <a:t>a) квадратные скобки</a:t>
            </a:r>
          </a:p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r>
              <a:rPr lang="ru-RU">
                <a:cs typeface="Carlito" pitchFamily="2"/>
              </a:rPr>
              <a:t>b) критерий всегда пишется без знаков</a:t>
            </a:r>
          </a:p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r>
              <a:rPr lang="ru-RU">
                <a:cs typeface="Carlito" pitchFamily="2"/>
              </a:rPr>
              <a:t>c) кавычки</a:t>
            </a:r>
          </a:p>
          <a:p>
            <a:pPr lvl="0" rtl="0">
              <a:buClr>
                <a:srgbClr val="91D93F"/>
              </a:buClr>
              <a:buSzPct val="45000"/>
              <a:buFont typeface="StarSymbol"/>
              <a:buChar char="●"/>
            </a:pPr>
            <a:endParaRPr lang="ru-RU">
              <a:cs typeface="Carlito" pitchFamily="2"/>
            </a:endParaRPr>
          </a:p>
        </p:txBody>
      </p:sp>
      <p:pic>
        <p:nvPicPr>
          <p:cNvPr id="4" name="">
            <a:extLst>
              <a:ext uri="{FF2B5EF4-FFF2-40B4-BE49-F238E27FC236}">
                <a16:creationId xmlns:a16="http://schemas.microsoft.com/office/drawing/2014/main" id="{7C88C571-41CC-454C-BF1E-7A036F366A61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70439" y="2700000"/>
            <a:ext cx="529560" cy="433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Inspiration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spiration_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126</Words>
  <Application>Microsoft Office PowerPoint</Application>
  <PresentationFormat>Широкоэкранный</PresentationFormat>
  <Paragraphs>28</Paragraphs>
  <Slides>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Liberation Sans</vt:lpstr>
      <vt:lpstr>StarSymbol</vt:lpstr>
      <vt:lpstr>Inspiration</vt:lpstr>
      <vt:lpstr>Inspiration_</vt:lpstr>
      <vt:lpstr>Основные функции с условием</vt:lpstr>
      <vt:lpstr>РУБЕЖНЫЙ КОНТРОЛЬ</vt:lpstr>
      <vt:lpstr>РУБЕЖНЫЙ КОНТРОЛЬ</vt:lpstr>
      <vt:lpstr>РУБЕЖНЫЙ КОНТРОЛЬ</vt:lpstr>
      <vt:lpstr>РУБЕЖНЫЙ КОНТРОЛЬ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Inspiration</dc:title>
  <dc:creator>Sapelova</dc:creator>
  <cp:lastModifiedBy>Sapelova</cp:lastModifiedBy>
  <cp:revision>10</cp:revision>
  <dcterms:created xsi:type="dcterms:W3CDTF">2024-03-10T17:01:39Z</dcterms:created>
  <dcterms:modified xsi:type="dcterms:W3CDTF">2025-11-20T15:12:52Z</dcterms:modified>
</cp:coreProperties>
</file>