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64" r:id="rId2"/>
    <p:sldId id="312" r:id="rId3"/>
    <p:sldId id="265" r:id="rId4"/>
    <p:sldId id="271" r:id="rId5"/>
    <p:sldId id="267" r:id="rId6"/>
    <p:sldId id="268" r:id="rId7"/>
    <p:sldId id="316" r:id="rId8"/>
    <p:sldId id="317" r:id="rId9"/>
    <p:sldId id="319" r:id="rId10"/>
    <p:sldId id="285" r:id="rId11"/>
    <p:sldId id="274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66" r:id="rId20"/>
    <p:sldId id="263" r:id="rId21"/>
    <p:sldId id="272" r:id="rId22"/>
    <p:sldId id="270" r:id="rId23"/>
    <p:sldId id="310" r:id="rId24"/>
    <p:sldId id="307" r:id="rId25"/>
    <p:sldId id="308" r:id="rId26"/>
    <p:sldId id="309" r:id="rId27"/>
    <p:sldId id="311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6" r:id="rId38"/>
    <p:sldId id="303" r:id="rId39"/>
    <p:sldId id="304" r:id="rId40"/>
    <p:sldId id="276" r:id="rId41"/>
    <p:sldId id="261" r:id="rId42"/>
    <p:sldId id="275" r:id="rId43"/>
    <p:sldId id="277" r:id="rId44"/>
    <p:sldId id="278" r:id="rId45"/>
    <p:sldId id="279" r:id="rId46"/>
    <p:sldId id="280" r:id="rId47"/>
    <p:sldId id="305" r:id="rId48"/>
    <p:sldId id="313" r:id="rId49"/>
    <p:sldId id="318" r:id="rId50"/>
    <p:sldId id="320" r:id="rId51"/>
    <p:sldId id="321" r:id="rId52"/>
    <p:sldId id="322" r:id="rId53"/>
    <p:sldId id="323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7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F81BBD-E7A7-48B2-BC49-1D09B03F329B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5B0D5-4561-4C4F-A525-72FDC2F77A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B3EEF5-50DE-4DF1-B8D8-27C5F3642143}" type="slidenum">
              <a:rPr lang="ru-RU"/>
              <a:pPr/>
              <a:t>39</a:t>
            </a:fld>
            <a:endParaRPr lang="ru-RU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850106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latin typeface="Georgia" pitchFamily="18" charset="0"/>
              </a:rPr>
              <a:t>Внеклассное мероприятие во 4-ом классе</a:t>
            </a:r>
            <a:endParaRPr lang="ru-RU" sz="2400" i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10081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C00000"/>
                </a:solidFill>
                <a:latin typeface="Monotype Corsiva" pitchFamily="66" charset="0"/>
              </a:rPr>
              <a:t>Дети и  война</a:t>
            </a:r>
            <a:endParaRPr lang="ru-RU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4869160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Georgia" pitchFamily="18" charset="0"/>
              </a:rPr>
              <a:t>Бондарева Ольга Вячеславовна,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учитель начальных классов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МБОУ БГО СОШ №12,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г. Борисоглебск, </a:t>
            </a:r>
          </a:p>
          <a:p>
            <a:pPr algn="ctr"/>
            <a:r>
              <a:rPr lang="ru-RU" b="1" i="1" dirty="0" smtClean="0">
                <a:latin typeface="Georgia" pitchFamily="18" charset="0"/>
              </a:rPr>
              <a:t>Воронежская область.</a:t>
            </a:r>
            <a:endParaRPr lang="ru-RU" b="1" i="1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ветский плакат Abali.ru Страниц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2656"/>
            <a:ext cx="5715000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xxxx\Рабочий стол\image.ph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Documents and Settings\xxxx\Рабочий стол\image.ph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ети во времена Великой Отечественной Войны (24 фото)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190500"/>
            <a:ext cx="5545138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varjag_2007: В военном госпита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416824" cy="5832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У войны недетское лицо &quot; Мир Развлечений на AltFa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92696"/>
            <a:ext cx="5976664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становлениедети войны - Интернет-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6667500" cy="5095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Новости neo10002 :: NoNa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272808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Users\Ольга\Downloads\1677535125_papik-pro-p-illyustratsiya-k-stikhotvoreniyu-malchik-i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4824536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Дети великой отечественной войны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4914900" cy="62773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4664"/>
            <a:ext cx="540060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260649"/>
            <a:ext cx="698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Monotype Corsiva" pitchFamily="66" charset="0"/>
              </a:rPr>
              <a:t>Дети  войны </a:t>
            </a:r>
            <a:endParaRPr lang="ru-RU" sz="8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84784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 те дети, у которых война отняла отцов, матерей.</a:t>
            </a:r>
          </a:p>
          <a:p>
            <a:pPr>
              <a:buFont typeface="Arial" pitchFamily="34" charset="0"/>
              <a:buChar char="•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Дети войны - это  и те дети, которые родились во время войны 1941-1945г.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691276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691276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xxxx\Рабочий стол\фото войны\94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79" y="116632"/>
            <a:ext cx="5472609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6632"/>
            <a:ext cx="4896543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Ольга\Downloads\1676880002_gas-kvas-com-p-risunok-na-temu-zoya-kosmodemyanskaya-5.jpg"/>
          <p:cNvPicPr>
            <a:picLocks noChangeAspect="1" noChangeArrowheads="1"/>
          </p:cNvPicPr>
          <p:nvPr/>
        </p:nvPicPr>
        <p:blipFill>
          <a:blip r:embed="rId2" cstate="print"/>
          <a:srcRect l="4719" t="4641" r="4719" b="5397"/>
          <a:stretch>
            <a:fillRect/>
          </a:stretch>
        </p:blipFill>
        <p:spPr bwMode="auto">
          <a:xfrm>
            <a:off x="1763688" y="0"/>
            <a:ext cx="5400600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«Товарищи, победа будет за нами. Немецкие солдаты, пока не поздно, сдавайтесь в плен». Офицер злобно заорал: «Русь!» – «Советский Союз непобедим и не будет побежден», – все это она говорила в момент, когда ее фотографировали..."/>
          <p:cNvPicPr>
            <a:picLocks noChangeAspect="1" noChangeArrowheads="1"/>
          </p:cNvPicPr>
          <p:nvPr/>
        </p:nvPicPr>
        <p:blipFill>
          <a:blip r:embed="rId2" cstate="print"/>
          <a:srcRect l="9565" t="3670" r="3478" b="6084"/>
          <a:stretch>
            <a:fillRect/>
          </a:stretch>
        </p:blipFill>
        <p:spPr bwMode="auto">
          <a:xfrm>
            <a:off x="1259632" y="260648"/>
            <a:ext cx="7200800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снимок фаши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316416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:\ВСЁ\ЗОЯ\П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888432" cy="583264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Picture 5" descr="З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857232"/>
            <a:ext cx="4800600" cy="3286125"/>
          </a:xfrm>
          <a:prstGeom prst="rect">
            <a:avLst/>
          </a:prstGeom>
          <a:noFill/>
          <a:ln w="28575">
            <a:solidFill>
              <a:srgbClr val="7F7F7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628801"/>
            <a:ext cx="45902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Ах, война, что ты сделала, подлая: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Стали тихими наши дворы,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Наши мальчики головы подняли 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Повзрослели они до поры,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пороге едва помаячили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ушли - за солдатом солдат…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свидания, мальчики!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Мальчики,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Постарайтесь вернуться назад!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620688"/>
            <a:ext cx="46993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Рано повзрослевшие дети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 descr="002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t="12666" b="10416"/>
          <a:stretch>
            <a:fillRect/>
          </a:stretch>
        </p:blipFill>
        <p:spPr bwMode="auto">
          <a:xfrm>
            <a:off x="1619672" y="404664"/>
            <a:ext cx="583264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11760" y="5949280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Аркадий 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Каманин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011.jpg"/>
          <p:cNvPicPr>
            <a:picLocks noChangeAspect="1"/>
          </p:cNvPicPr>
          <p:nvPr/>
        </p:nvPicPr>
        <p:blipFill>
          <a:blip r:embed="rId2" cstate="print"/>
          <a:srcRect l="1328" t="10448" r="2324" b="15159"/>
          <a:stretch>
            <a:fillRect/>
          </a:stretch>
        </p:blipFill>
        <p:spPr bwMode="auto">
          <a:xfrm>
            <a:off x="1763688" y="188640"/>
            <a:ext cx="619268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99792" y="5877272"/>
            <a:ext cx="4752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Марат 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Казей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97370"/>
          </a:xfrm>
        </p:spPr>
        <p:txBody>
          <a:bodyPr>
            <a:noAutofit/>
          </a:bodyPr>
          <a:lstStyle/>
          <a:p>
            <a:r>
              <a:rPr lang="ru-RU" sz="95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95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9500" dirty="0" smtClean="0">
                <a:solidFill>
                  <a:srgbClr val="C00000"/>
                </a:solidFill>
                <a:latin typeface="Monotype Corsiva" pitchFamily="66" charset="0"/>
              </a:rPr>
              <a:t>Дети </a:t>
            </a:r>
            <a:r>
              <a:rPr lang="ru-RU" sz="9500" dirty="0" smtClean="0">
                <a:solidFill>
                  <a:srgbClr val="C00000"/>
                </a:solidFill>
                <a:latin typeface="Monotype Corsiva" pitchFamily="66" charset="0"/>
              </a:rPr>
              <a:t>и  война</a:t>
            </a:r>
            <a:endParaRPr lang="ru-RU" sz="95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12"/>
          <p:cNvPicPr>
            <a:picLocks noChangeAspect="1" noChangeArrowheads="1"/>
          </p:cNvPicPr>
          <p:nvPr/>
        </p:nvPicPr>
        <p:blipFill>
          <a:blip r:embed="rId2" cstate="print"/>
          <a:srcRect t="10585" b="13476"/>
          <a:stretch>
            <a:fillRect/>
          </a:stretch>
        </p:blipFill>
        <p:spPr bwMode="auto">
          <a:xfrm>
            <a:off x="2123728" y="476672"/>
            <a:ext cx="5328592" cy="5184576"/>
          </a:xfrm>
          <a:prstGeom prst="rect">
            <a:avLst/>
          </a:prstGeom>
          <a:ln w="38100" cap="sq">
            <a:solidFill>
              <a:srgbClr val="9900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55776" y="5733256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Зина Портнова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09"/>
          <p:cNvPicPr>
            <a:picLocks noChangeAspect="1" noChangeArrowheads="1"/>
          </p:cNvPicPr>
          <p:nvPr/>
        </p:nvPicPr>
        <p:blipFill>
          <a:blip r:embed="rId2" cstate="print"/>
          <a:srcRect t="9399" r="1079" b="14924"/>
          <a:stretch>
            <a:fillRect/>
          </a:stretch>
        </p:blipFill>
        <p:spPr bwMode="auto">
          <a:xfrm>
            <a:off x="1475656" y="0"/>
            <a:ext cx="648072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27784" y="566124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Леня Голиков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010"/>
          <p:cNvPicPr>
            <a:picLocks noChangeAspect="1" noChangeArrowheads="1"/>
          </p:cNvPicPr>
          <p:nvPr/>
        </p:nvPicPr>
        <p:blipFill>
          <a:blip r:embed="rId2" cstate="print"/>
          <a:srcRect l="1821" t="11018" b="17028"/>
          <a:stretch>
            <a:fillRect/>
          </a:stretch>
        </p:blipFill>
        <p:spPr bwMode="auto">
          <a:xfrm>
            <a:off x="1979712" y="260648"/>
            <a:ext cx="5256584" cy="5328592"/>
          </a:xfrm>
          <a:prstGeom prst="rect">
            <a:avLst/>
          </a:prstGeom>
          <a:ln w="38100" cap="sq">
            <a:solidFill>
              <a:srgbClr val="E2CF9E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051720" y="5589240"/>
            <a:ext cx="475252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 Валя Котик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volodja"/>
          <p:cNvPicPr>
            <a:picLocks noChangeAspect="1" noChangeArrowheads="1"/>
          </p:cNvPicPr>
          <p:nvPr/>
        </p:nvPicPr>
        <p:blipFill>
          <a:blip r:embed="rId2" cstate="print"/>
          <a:srcRect l="5708" t="13748" r="4337" b="18209"/>
          <a:stretch>
            <a:fillRect/>
          </a:stretch>
        </p:blipFill>
        <p:spPr bwMode="auto">
          <a:xfrm>
            <a:off x="2051720" y="188640"/>
            <a:ext cx="460851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79713" y="580526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Володя Казначеев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003.jpg"/>
          <p:cNvPicPr>
            <a:picLocks noChangeAspect="1"/>
          </p:cNvPicPr>
          <p:nvPr/>
        </p:nvPicPr>
        <p:blipFill>
          <a:blip r:embed="rId2" cstate="print"/>
          <a:srcRect l="2842" t="10416" r="1941" b="14645"/>
          <a:stretch>
            <a:fillRect/>
          </a:stretch>
        </p:blipFill>
        <p:spPr bwMode="auto">
          <a:xfrm>
            <a:off x="2051720" y="0"/>
            <a:ext cx="482453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339752" y="5733256"/>
            <a:ext cx="410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Валя Зенкина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olodguard.ru/001.jpg"/>
          <p:cNvPicPr>
            <a:picLocks noChangeAspect="1" noChangeArrowheads="1"/>
          </p:cNvPicPr>
          <p:nvPr/>
        </p:nvPicPr>
        <p:blipFill>
          <a:blip r:embed="rId2" cstate="print"/>
          <a:srcRect t="9140" b="13541"/>
          <a:stretch>
            <a:fillRect/>
          </a:stretch>
        </p:blipFill>
        <p:spPr bwMode="auto">
          <a:xfrm>
            <a:off x="2123728" y="548680"/>
            <a:ext cx="460851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83768" y="5877272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Саша Бородулин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molodguard.ru/lars.jpg"/>
          <p:cNvPicPr>
            <a:picLocks noChangeAspect="1" noChangeArrowheads="1"/>
          </p:cNvPicPr>
          <p:nvPr/>
        </p:nvPicPr>
        <p:blipFill>
          <a:blip r:embed="rId2" cstate="print"/>
          <a:srcRect l="5754" t="10825" r="2174" b="18040"/>
          <a:stretch>
            <a:fillRect/>
          </a:stretch>
        </p:blipFill>
        <p:spPr bwMode="auto">
          <a:xfrm>
            <a:off x="1691680" y="404664"/>
            <a:ext cx="504056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83768" y="5517232"/>
            <a:ext cx="40152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Лара 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Михеенко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484784"/>
            <a:ext cx="7272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Сколько храбрых сердец молодых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Беззаветно служили народу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Пионеры и тысячи их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погиб за страну и свободу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Дети во времена Великой Отечественной Войны (24 фото)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836613"/>
            <a:ext cx="65532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Дети во времена Великой Отечественной Войны (24 фото)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115888"/>
            <a:ext cx="49053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Дети во времена Великой Отечественной Войны (24 фото)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115888"/>
            <a:ext cx="49053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Ольга\Downloads\BIFCup00oTaU8sPeWdCKS2phEX_M_Qj70mWaU7RXl1DI6VJtB4Gtotqt13XpUR9PtQP1Zob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4248472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ownloads\150852356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371475"/>
            <a:ext cx="4286250" cy="611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9600" dirty="0" smtClean="0">
                <a:latin typeface="Monotype Corsiva" pitchFamily="66" charset="0"/>
              </a:rPr>
              <a:t>Мы хотим мира</a:t>
            </a:r>
            <a:endParaRPr lang="ru-RU" sz="96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xxxx\Рабочий стол\schastlivie d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xxxx\Рабочий стол\ya_12010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xxxx\Рабочий стол\23d40779bb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875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xxxx\Рабочий стол\23d40779bb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59875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xxxx\Рабочий стол\P9010612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a31217ffd7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132855"/>
            <a:ext cx="5868144" cy="451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42484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CricketInlineShadow" pitchFamily="2" charset="0"/>
              </a:rPr>
              <a:t>Через века, </a:t>
            </a:r>
          </a:p>
          <a:p>
            <a:r>
              <a:rPr lang="ru-RU" sz="4400" b="1" dirty="0" smtClean="0">
                <a:latin typeface="CricketInlineShadow" pitchFamily="2" charset="0"/>
              </a:rPr>
              <a:t>             Через           года,</a:t>
            </a:r>
          </a:p>
          <a:p>
            <a:r>
              <a:rPr lang="ru-RU" sz="4400" b="1" dirty="0" smtClean="0">
                <a:latin typeface="CricketInlineShadow" pitchFamily="2" charset="0"/>
              </a:rPr>
              <a:t>      ПОМНИТЕ</a:t>
            </a:r>
            <a:endParaRPr lang="ru-RU" sz="44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48680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3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en-US" dirty="0" smtClean="0"/>
              <a:t>https://avatars.mds.yandex.net/i?id=81c863deb9d8bb19e39c02dee9599902413c0d8f-5285345-images-thumbs&amp;n</a:t>
            </a:r>
            <a:r>
              <a:rPr lang="ru-RU" dirty="0" smtClean="0"/>
              <a:t>-дети во время Великой Отечественной войны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/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6084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2 ) 2</a:t>
            </a:r>
            <a:r>
              <a:rPr lang="en-US" dirty="0" smtClean="0"/>
              <a:t>https://cdn.culture.ru/images/1788d503-4bd6-505b-b1ae-</a:t>
            </a:r>
            <a:r>
              <a:rPr lang="ru-RU" dirty="0" smtClean="0"/>
              <a:t>  </a:t>
            </a:r>
            <a:r>
              <a:rPr lang="en-US" dirty="0" smtClean="0"/>
              <a:t>85d50a57b3e6</a:t>
            </a:r>
            <a:r>
              <a:rPr lang="ru-RU" dirty="0" smtClean="0"/>
              <a:t>- дети войны ,блокада Ленинграда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708920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3)</a:t>
            </a:r>
            <a:r>
              <a:rPr lang="en-US" dirty="0" smtClean="0"/>
              <a:t>https://avatars.mds.yandex.net/i?id=c5eab18103cf39500f5ca32a28ee5409668952cf-5876836-images-thumbs&amp;n</a:t>
            </a:r>
            <a:r>
              <a:rPr lang="ru-RU" dirty="0" smtClean="0"/>
              <a:t>-березы у реки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4725144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6)</a:t>
            </a:r>
            <a:r>
              <a:rPr lang="en-US" dirty="0" smtClean="0"/>
              <a:t>https://avatars.mds.yandex.net/i?id=7d891c6c34ad593dec2811f41435c0080b6a8221-9107657-images-thumbs&amp;n=13</a:t>
            </a:r>
            <a:r>
              <a:rPr lang="ru-RU" dirty="0" smtClean="0"/>
              <a:t>- детский рисунок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3356992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4)</a:t>
            </a:r>
            <a:r>
              <a:rPr lang="en-US" dirty="0" smtClean="0"/>
              <a:t>https://files.masterkrasok.ru/v4/pictures/cS2yihij4N9bmHct4WZcyquSmwLgh75Vle9Omwo3.jpg</a:t>
            </a:r>
            <a:r>
              <a:rPr lang="ru-RU" dirty="0" smtClean="0"/>
              <a:t>-дорога через поле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077072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5)</a:t>
            </a:r>
            <a:r>
              <a:rPr lang="en-US" dirty="0" smtClean="0"/>
              <a:t>https://i.pinimg.com/736x/0c/4a/88/0c4a88263fdb012b176db52af4a364fc.jpg</a:t>
            </a:r>
            <a:r>
              <a:rPr lang="ru-RU" dirty="0" smtClean="0"/>
              <a:t>-война глазами </a:t>
            </a:r>
            <a:r>
              <a:rPr lang="ru-RU" dirty="0" smtClean="0"/>
              <a:t>детей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7)</a:t>
            </a:r>
            <a:r>
              <a:rPr lang="en-US" dirty="0" smtClean="0"/>
              <a:t>https://i.pinimg.com/736x/0c/4a/88/0c4a88263fdb012b176db52af4a364fc.jpg</a:t>
            </a:r>
            <a:r>
              <a:rPr lang="ru-RU" dirty="0" smtClean="0"/>
              <a:t>- война глазами </a:t>
            </a:r>
            <a:r>
              <a:rPr lang="ru-RU" dirty="0" smtClean="0"/>
              <a:t>детей , рисунок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556792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8)</a:t>
            </a:r>
            <a:r>
              <a:rPr lang="en-US" dirty="0" smtClean="0"/>
              <a:t>https://indasil.club/uploads/posts/2022-11/1669802333_11-indasil-club-p-risunok-rodina-mat-zovet-karandashom-krasi-11.jpg</a:t>
            </a:r>
            <a:r>
              <a:rPr lang="ru-RU" dirty="0" smtClean="0"/>
              <a:t>-РОДИНА -МАТЬ ЗОВЕТ!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348880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9)</a:t>
            </a:r>
            <a:r>
              <a:rPr lang="en-US" dirty="0" smtClean="0"/>
              <a:t>https://</a:t>
            </a:r>
            <a:r>
              <a:rPr lang="en-US" dirty="0" smtClean="0"/>
              <a:t>findslide.org/img/tmb/14/1387324/4dc34873a6b2174d653ba5aa2d72263b-720x.jpg</a:t>
            </a:r>
            <a:r>
              <a:rPr lang="ru-RU" dirty="0" smtClean="0"/>
              <a:t>-дети </a:t>
            </a:r>
            <a:r>
              <a:rPr lang="ru-RU" dirty="0" smtClean="0"/>
              <a:t>фронту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967335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10)</a:t>
            </a:r>
            <a:r>
              <a:rPr lang="en-US" dirty="0" smtClean="0"/>
              <a:t>https://cf3.pptonline.org/files3/slide/h/HAa278CYXDOrowjpt3Lm19ITU5v4zyxifhq0QF/slide-3.jpg</a:t>
            </a:r>
            <a:r>
              <a:rPr lang="ru-RU" dirty="0" smtClean="0"/>
              <a:t> - дети -труженики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71703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11)</a:t>
            </a:r>
            <a:r>
              <a:rPr lang="en-US" dirty="0" smtClean="0"/>
              <a:t>http://</a:t>
            </a:r>
            <a:r>
              <a:rPr lang="en-US" dirty="0" smtClean="0"/>
              <a:t>i2.wp.com/imgfotki.yandex.ru/get/9110/225044291.0/0_b9d29_69875b57_XXL.jpg</a:t>
            </a:r>
            <a:r>
              <a:rPr lang="ru-RU" dirty="0" smtClean="0"/>
              <a:t>- дети в госпитале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4509120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12)</a:t>
            </a:r>
            <a:r>
              <a:rPr lang="en-US" dirty="0" smtClean="0"/>
              <a:t>https://avatars.mds.yandex.net/get-kinopoisk-image/1946459/9b33f1dc-2404-40c9-9a7e-ac5b961cc498/1920</a:t>
            </a:r>
            <a:r>
              <a:rPr lang="ru-RU" dirty="0" smtClean="0"/>
              <a:t>- дети теряли родителей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2920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13)</a:t>
            </a:r>
            <a:r>
              <a:rPr lang="en-US" dirty="0" smtClean="0"/>
              <a:t>https://cdn.culture.ru/images/ef83b5ee-791e-57fc-9ef1-21468012944e</a:t>
            </a:r>
            <a:r>
              <a:rPr lang="ru-RU" dirty="0" smtClean="0"/>
              <a:t>- </a:t>
            </a:r>
            <a:r>
              <a:rPr lang="ru-RU" dirty="0" smtClean="0"/>
              <a:t>фотопортрет , дети </a:t>
            </a:r>
            <a:r>
              <a:rPr lang="ru-RU" dirty="0" smtClean="0"/>
              <a:t>войны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17218"/>
          <a:stretch>
            <a:fillRect/>
          </a:stretch>
        </p:blipFill>
        <p:spPr bwMode="auto">
          <a:xfrm>
            <a:off x="0" y="1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14)</a:t>
            </a:r>
            <a:r>
              <a:rPr lang="en-US" dirty="0" smtClean="0"/>
              <a:t>https://fsd.multiurok.ru/html/2024/06/24/s_6679d0fee5305/img9.jpg</a:t>
            </a:r>
            <a:r>
              <a:rPr lang="ru-RU" dirty="0" smtClean="0"/>
              <a:t>-детство ,опаленное  войной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12776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15)</a:t>
            </a:r>
            <a:r>
              <a:rPr lang="en-US" dirty="0" smtClean="0"/>
              <a:t>https://papik.pro/izobr/uploads/posts/2023-02/1677535125_papik-pro-p-illyustratsiya-k-stikhotvoreniyu-malchik-i-10.jpg</a:t>
            </a:r>
            <a:r>
              <a:rPr lang="ru-RU" dirty="0" smtClean="0"/>
              <a:t>-мальчик из села Поповки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060848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16)</a:t>
            </a:r>
            <a:r>
              <a:rPr lang="en-US" dirty="0" smtClean="0"/>
              <a:t>https://api.rbsmi.ru/attachments/7655193f45d79d0b75003b325995386e2c576bca/store/crop/0/0/209/310/209/310/0/fc23166a08263b04895273278e4b0293a3723a08eb883a595fb24dc84a70/1_1_ejw_209.jpg</a:t>
            </a:r>
            <a:r>
              <a:rPr lang="ru-RU" dirty="0" smtClean="0"/>
              <a:t>-дети войны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35699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17)</a:t>
            </a:r>
            <a:r>
              <a:rPr lang="en-US" dirty="0" smtClean="0"/>
              <a:t>https://ic.pics.livejournal.com/evoat/15855130/215452/215452_600.jpg</a:t>
            </a:r>
            <a:r>
              <a:rPr lang="ru-RU" dirty="0" smtClean="0"/>
              <a:t>- дети  войны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07707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18)</a:t>
            </a:r>
            <a:r>
              <a:rPr lang="en-US" dirty="0" smtClean="0"/>
              <a:t>https://cdn.culture.ru/images/bd8515f5-49fd-520e-8786-02ec431523df</a:t>
            </a:r>
            <a:r>
              <a:rPr lang="ru-RU" dirty="0" smtClean="0"/>
              <a:t>-мальчишки блокадного Ленинграда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869160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19)</a:t>
            </a:r>
            <a:r>
              <a:rPr lang="en-US" dirty="0" smtClean="0"/>
              <a:t>https://fsd.multiurok.ru/html/2020/01/19/s_5e2478ca7d702/img26.jpg</a:t>
            </a:r>
            <a:r>
              <a:rPr lang="ru-RU" dirty="0" smtClean="0"/>
              <a:t>-дети войны</a:t>
            </a:r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764704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20) </a:t>
            </a:r>
            <a:r>
              <a:rPr lang="en-US" dirty="0" smtClean="0"/>
              <a:t>https://gas-kvas.com/uploads/posts/2023-02/1676880002_gas-kvas-com-p-risunok-na-temu-zoya-kosmodemyanskaya-5.jpg</a:t>
            </a:r>
            <a:r>
              <a:rPr lang="ru-RU" dirty="0" smtClean="0"/>
              <a:t>-казнь Зои Космодемьянской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844824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21)</a:t>
            </a:r>
            <a:r>
              <a:rPr lang="en-US" dirty="0" smtClean="0"/>
              <a:t>https://fsd.multiurok.ru/html/2018/06/27/s_5b3303c14c8f2/img6.jpg</a:t>
            </a:r>
            <a:r>
              <a:rPr lang="ru-RU" dirty="0" smtClean="0"/>
              <a:t> -казнь Зои Космодемьянской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690336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22)</a:t>
            </a:r>
            <a:r>
              <a:rPr lang="en-US" dirty="0" smtClean="0"/>
              <a:t>https://news.store.rambler.ru/img/1d1c0460e844efab079539ca576a671f?img-format=auto&amp;img-1-resize=height:350,fit:max&amp;img-2-filter=sharpen</a:t>
            </a:r>
            <a:r>
              <a:rPr lang="ru-RU" dirty="0" smtClean="0"/>
              <a:t>-казнь Зои Космодемьянской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3645024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23)</a:t>
            </a:r>
            <a:r>
              <a:rPr lang="en-US" dirty="0" smtClean="0"/>
              <a:t>https://sun91.userapi.com/s/v1/ig2/Ab6MVdQ83CpOqzEkq5LLjqH6RrnaafH4oa</a:t>
            </a:r>
            <a:r>
              <a:rPr lang="ru-RU" dirty="0" smtClean="0"/>
              <a:t>-</a:t>
            </a:r>
            <a:r>
              <a:rPr lang="ru-RU" b="1" dirty="0" smtClean="0"/>
              <a:t> </a:t>
            </a:r>
            <a:r>
              <a:rPr lang="ru-RU" dirty="0" smtClean="0"/>
              <a:t>Зоя Анатольевна Космодемьянская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43711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24)</a:t>
            </a:r>
            <a:r>
              <a:rPr lang="en-US" dirty="0" smtClean="0"/>
              <a:t>https://gym209.spb.ru/media/k2/galleries/3706/oFgZvvsLXio.jpg</a:t>
            </a:r>
            <a:r>
              <a:rPr lang="ru-RU" dirty="0" smtClean="0"/>
              <a:t>-награды Зои Космодемьянской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5229200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25)</a:t>
            </a:r>
            <a:r>
              <a:rPr lang="en-US" dirty="0" smtClean="0"/>
              <a:t>https://cf.pptonline.org/files/slide/y/ynvNz1gqQOe6aXLCM0BrwuSPR52GckKTbUdZt4/slide-34.jpg</a:t>
            </a:r>
            <a:r>
              <a:rPr lang="ru-RU" dirty="0" smtClean="0"/>
              <a:t>-Аркадий </a:t>
            </a:r>
            <a:r>
              <a:rPr lang="ru-RU" dirty="0" smtClean="0"/>
              <a:t> </a:t>
            </a:r>
            <a:r>
              <a:rPr lang="ru-RU" dirty="0" err="1" smtClean="0"/>
              <a:t>Каманин</a:t>
            </a:r>
            <a:endParaRPr lang="ru-RU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26)</a:t>
            </a:r>
            <a:r>
              <a:rPr lang="en-US" dirty="0" smtClean="0"/>
              <a:t>https://cdn.culture.ru/images/6a166761-bc9f-5318-8fc0-65f5c213281a</a:t>
            </a:r>
            <a:r>
              <a:rPr lang="ru-RU" dirty="0" smtClean="0"/>
              <a:t>-Марат </a:t>
            </a:r>
            <a:r>
              <a:rPr lang="ru-RU" dirty="0" err="1" smtClean="0"/>
              <a:t>Казей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27)</a:t>
            </a:r>
            <a:r>
              <a:rPr lang="en-US" dirty="0" smtClean="0"/>
              <a:t>http://uishimlib.omsk.muzkult.ru/media/2021/05/20/1301453383/image006.png</a:t>
            </a:r>
            <a:r>
              <a:rPr lang="ru-RU" dirty="0" smtClean="0"/>
              <a:t>-Зина Портнова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988840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28)</a:t>
            </a:r>
            <a:r>
              <a:rPr lang="en-US" dirty="0" smtClean="0"/>
              <a:t>https://content-6.foto.my.mail.ru/bk/longo1999/3848/b-9506.jpg</a:t>
            </a:r>
            <a:r>
              <a:rPr lang="ru-RU" dirty="0" smtClean="0"/>
              <a:t>-Леня Голиков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636912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29)</a:t>
            </a:r>
            <a:r>
              <a:rPr lang="en-US" dirty="0" smtClean="0"/>
              <a:t>https://nasledie-sluck.by/var/upload/image/LUDI/Detskoe-dvizhenie/006.jpg</a:t>
            </a:r>
            <a:r>
              <a:rPr lang="ru-RU" dirty="0" smtClean="0"/>
              <a:t>-Валя Котик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284984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30)</a:t>
            </a:r>
            <a:r>
              <a:rPr lang="en-US" dirty="0" smtClean="0"/>
              <a:t>https://kprf.ru/m/900/700/t/img/2015/02/cd02d0_139050_4.jpg</a:t>
            </a:r>
            <a:r>
              <a:rPr lang="ru-RU" dirty="0" smtClean="0"/>
              <a:t>-Володя Казначеев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933056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31)</a:t>
            </a:r>
            <a:r>
              <a:rPr lang="en-US" dirty="0" smtClean="0"/>
              <a:t>https://i10.fotocdn.net/s208/fb65b36ea07f90e8/public_pin_m/2516291299.jpg</a:t>
            </a:r>
            <a:r>
              <a:rPr lang="ru-RU" dirty="0" smtClean="0"/>
              <a:t>-Валя Зенкина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65313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32)</a:t>
            </a:r>
            <a:r>
              <a:rPr lang="en-US" dirty="0" smtClean="0"/>
              <a:t>https://fsd.kopilkaurokov.ru/uploads/user_file_558aa642d0622/img_user_file_558aa642d0622_29.jpg</a:t>
            </a:r>
            <a:r>
              <a:rPr lang="ru-RU" dirty="0" smtClean="0"/>
              <a:t>-Саша Бородулин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544522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33)</a:t>
            </a:r>
            <a:r>
              <a:rPr lang="en-US" dirty="0" smtClean="0"/>
              <a:t>https://fsd.multiurok.ru/html/2017/11/21/s_5a147cd4dc9cd/img14.jpg</a:t>
            </a:r>
            <a:r>
              <a:rPr lang="ru-RU" dirty="0" smtClean="0"/>
              <a:t>-Лариса </a:t>
            </a:r>
            <a:r>
              <a:rPr lang="ru-RU" dirty="0" err="1" smtClean="0"/>
              <a:t>Михеенко</a:t>
            </a: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34)</a:t>
            </a:r>
            <a:r>
              <a:rPr lang="en-US" dirty="0" smtClean="0"/>
              <a:t>https://sun963.userapi.com/s/v1/ig2/vdEyZGzTne0Ap94wrAV8wDTpK5up0Q6zCcMC5lvM1IGeg2sFeTupv</a:t>
            </a:r>
            <a:r>
              <a:rPr lang="ru-RU" dirty="0" smtClean="0"/>
              <a:t>-награжденные дети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2474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35)</a:t>
            </a:r>
            <a:r>
              <a:rPr lang="en-US" dirty="0" smtClean="0"/>
              <a:t>https://sun946.userapi.com/impg/gJOPI8Evdc_7vw2zgnroZwvaVVveJ_a1U8Or4w/</a:t>
            </a:r>
            <a:r>
              <a:rPr lang="ru-RU" dirty="0" smtClean="0"/>
              <a:t> -награжденные дети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72816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36)</a:t>
            </a:r>
            <a:r>
              <a:rPr lang="en-US" dirty="0" smtClean="0"/>
              <a:t>https://sun924.userapi.com/s/v1/if1/BIFCup00oTaU8sPeWdCKS2phEX_M_Qj70mWaU7RXl1DI6VJtB4Gtotqt13XpUR9PtQP1ZobU.jpg?quality=96&amp;as=32x49,48x74</a:t>
            </a:r>
            <a:r>
              <a:rPr lang="ru-RU" dirty="0" smtClean="0"/>
              <a:t>-юнга кораблей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636912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37)</a:t>
            </a:r>
            <a:r>
              <a:rPr lang="en-US" dirty="0" smtClean="0"/>
              <a:t>https://topwar.ru/uploads/posts/2017-10/1508523568_1.jpg</a:t>
            </a:r>
            <a:r>
              <a:rPr lang="ru-RU" dirty="0" smtClean="0"/>
              <a:t>-партизаны Великой Отечественной войны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28498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38)</a:t>
            </a:r>
            <a:r>
              <a:rPr lang="en-US" dirty="0" smtClean="0"/>
              <a:t>http://gradmsk.ru/wp-content/uploads/siroti-300x222.jpg</a:t>
            </a:r>
            <a:r>
              <a:rPr lang="ru-RU" dirty="0" smtClean="0"/>
              <a:t>-счастливые дети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861048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39)</a:t>
            </a:r>
            <a:r>
              <a:rPr lang="en-US" dirty="0" smtClean="0"/>
              <a:t>https://i.ytimg.com/vi/wKu7ya5n-10/maxresdefault.jpg</a:t>
            </a:r>
            <a:r>
              <a:rPr lang="ru-RU" dirty="0" smtClean="0"/>
              <a:t>-счастливый ребенок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58112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40)</a:t>
            </a:r>
            <a:r>
              <a:rPr lang="en-US" dirty="0" smtClean="0"/>
              <a:t>https://api.ust.kz/storage/files/materials/ppt/image/2019/may/d23/1558609643-13.jpeg</a:t>
            </a:r>
            <a:r>
              <a:rPr lang="ru-RU" dirty="0" smtClean="0"/>
              <a:t>-радостные дети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30120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41)</a:t>
            </a:r>
            <a:r>
              <a:rPr lang="en-US" dirty="0" smtClean="0"/>
              <a:t>https://avatars.dzeninfra.ru/getzen_doc/34175/pub_5cef3c888302dc00ae5c4849_5cef3e5df0905500af1eab91/scale</a:t>
            </a:r>
            <a:r>
              <a:rPr lang="ru-RU" dirty="0" smtClean="0"/>
              <a:t>-дети идут в школу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6021288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42)</a:t>
            </a:r>
            <a:r>
              <a:rPr lang="en-US" dirty="0" smtClean="0"/>
              <a:t>https://a.d-cd.net/3d5d618s-480.jpg</a:t>
            </a:r>
            <a:r>
              <a:rPr lang="ru-RU" dirty="0" smtClean="0"/>
              <a:t>-Я </a:t>
            </a:r>
            <a:r>
              <a:rPr lang="ru-RU" dirty="0" smtClean="0"/>
              <a:t>помню ! Я </a:t>
            </a:r>
            <a:r>
              <a:rPr lang="ru-RU" dirty="0" smtClean="0"/>
              <a:t>горжусь!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Но война не стерлась с людской памяти, и забыть те дни нельзя. Потому что история-это судьба каждого, кто вынес на себе 4 года смертельных боев, четыре года ожидания и надежды, кто проявил поразительное, беспримерное мужество.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AutoShape 4" descr="C:\Users\%D0%9E%D0%BB%D1%8C%D0%B3%D0%B0\Downloads\i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7589" name="Picture 5" descr="C:\Users\Ольга\Downloads\cMlhYNzovQk.jpg"/>
          <p:cNvPicPr>
            <a:picLocks noChangeAspect="1" noChangeArrowheads="1"/>
          </p:cNvPicPr>
          <p:nvPr/>
        </p:nvPicPr>
        <p:blipFill>
          <a:blip r:embed="rId2" cstate="print"/>
          <a:srcRect b="17795"/>
          <a:stretch>
            <a:fillRect/>
          </a:stretch>
        </p:blipFill>
        <p:spPr bwMode="auto">
          <a:xfrm>
            <a:off x="539552" y="404664"/>
            <a:ext cx="797487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Ольга\Downloads\cS2yihij4N9bmHct4WZcyquSmwLgh75Vle9Omwo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677597" cy="5996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Ольга\Downloads\0c4a88263fdb012b176db52af4a364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920880" cy="6264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493</Words>
  <Application>Microsoft Office PowerPoint</Application>
  <PresentationFormat>Экран (4:3)</PresentationFormat>
  <Paragraphs>81</Paragraphs>
  <Slides>53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Внеклассное мероприятие во 4-ом классе</vt:lpstr>
      <vt:lpstr>Слайд 2</vt:lpstr>
      <vt:lpstr> Дети и  война</vt:lpstr>
      <vt:lpstr>Слайд 4</vt:lpstr>
      <vt:lpstr>Слайд 5</vt:lpstr>
      <vt:lpstr>Но война не стерлась с людской памяти, и забыть те дни нельзя. Потому что история-это судьба каждого, кто вынес на себе 4 года смертельных боев, четыре года ожидания и надежды, кто проявил поразительное, беспримерное мужество.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Мы хотим мира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Ольга</cp:lastModifiedBy>
  <cp:revision>88</cp:revision>
  <dcterms:modified xsi:type="dcterms:W3CDTF">2025-02-16T10:02:42Z</dcterms:modified>
</cp:coreProperties>
</file>