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8" r:id="rId13"/>
    <p:sldId id="266" r:id="rId14"/>
    <p:sldId id="269" r:id="rId15"/>
    <p:sldId id="270" r:id="rId16"/>
    <p:sldId id="271" r:id="rId17"/>
    <p:sldId id="272" r:id="rId18"/>
    <p:sldId id="274" r:id="rId19"/>
    <p:sldId id="273" r:id="rId20"/>
    <p:sldId id="279" r:id="rId21"/>
    <p:sldId id="280" r:id="rId22"/>
    <p:sldId id="275" r:id="rId23"/>
    <p:sldId id="276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ACFC0B-3B71-4084-8EFE-5065342AB16B}" type="datetimeFigureOut">
              <a:rPr lang="ru-RU" smtClean="0"/>
              <a:t>07.12.2021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E72FBEF-FFD8-4CB2-AE71-086FC5A79B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.wdp"/><Relationship Id="rId7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шк 54\Открытый урок\1390202_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996952"/>
            <a:ext cx="2736304" cy="3518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1268760"/>
            <a:ext cx="5637010" cy="216024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Урок английского языка</a:t>
            </a:r>
          </a:p>
          <a:p>
            <a:pPr algn="ctr"/>
            <a:r>
              <a:rPr lang="ru-RU" sz="3600" dirty="0" smtClean="0"/>
              <a:t>2 «А»  класс</a:t>
            </a:r>
          </a:p>
          <a:p>
            <a:pPr algn="ctr"/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56490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0" dirty="0" smtClean="0">
                <a:solidFill>
                  <a:schemeClr val="accent4">
                    <a:lumMod val="50000"/>
                  </a:schemeClr>
                </a:solidFill>
              </a:rPr>
              <a:t>Учитель: </a:t>
            </a:r>
            <a:br>
              <a:rPr lang="ru-RU" sz="2000" b="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b="0" dirty="0" err="1" smtClean="0">
                <a:solidFill>
                  <a:schemeClr val="accent4">
                    <a:lumMod val="50000"/>
                  </a:schemeClr>
                </a:solidFill>
              </a:rPr>
              <a:t>Локтионова</a:t>
            </a:r>
            <a:r>
              <a:rPr lang="ru-RU" sz="2000" b="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b="0" dirty="0" smtClean="0">
                <a:solidFill>
                  <a:schemeClr val="accent4">
                    <a:lumMod val="50000"/>
                  </a:schemeClr>
                </a:solidFill>
              </a:rPr>
              <a:t>Татьяна Анатольевна</a:t>
            </a:r>
            <a:endParaRPr lang="ru-RU" sz="4800" b="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8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HOME\Desktop\шк 54\Открытый урок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71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HOME\Desktop\шк 54\Открытый урок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970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шк 54\Открытый урок\2021-12-06_23-24-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7728319" cy="4593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шк 54\Открытый урок\1390202_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26874"/>
            <a:ext cx="1825154" cy="234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17" y="928687"/>
            <a:ext cx="687694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Прочитай и закончи предложения, заменяя картинки словами </a:t>
            </a:r>
            <a:r>
              <a:rPr lang="ru-RU" sz="2000" dirty="0" smtClean="0"/>
              <a:t>(№3 стр. 67)</a:t>
            </a:r>
            <a:r>
              <a:rPr lang="ru-RU" sz="3200" dirty="0" smtClean="0"/>
              <a:t>: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9976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683568" y="5373216"/>
            <a:ext cx="7992888" cy="88211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 can see a… </a:t>
            </a:r>
            <a:endParaRPr lang="ru-RU" sz="4000" dirty="0"/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817581" y="260648"/>
            <a:ext cx="7175351" cy="4664809"/>
          </a:xfrm>
        </p:spPr>
        <p:txBody>
          <a:bodyPr/>
          <a:lstStyle/>
          <a:p>
            <a:pPr marL="182880" indent="0">
              <a:buNone/>
            </a:pPr>
            <a:endParaRPr lang="ru-RU" dirty="0"/>
          </a:p>
        </p:txBody>
      </p:sp>
      <p:pic>
        <p:nvPicPr>
          <p:cNvPr id="11267" name="Picture 3" descr="C:\Users\HOME\Desktop\шк 54\Открытый урок\da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5767"/>
            <a:ext cx="898344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HOME\Desktop\шк 54\Открытый урок\img6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9294" y="-3313"/>
            <a:ext cx="5440513" cy="408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HOME\Desktop\шк 54\Открытый урок\shopping-store-buil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5" y="1932459"/>
            <a:ext cx="4550905" cy="4925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31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HOME\Desktop\шк 54\Открытый урок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68" y="440668"/>
            <a:ext cx="8976320" cy="630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HOME\Desktop\шк 54\Открытый урок\hello_html_553fd66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982" y="1564372"/>
            <a:ext cx="2172580" cy="257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HOME\Desktop\шк 54\Открытый урок\img5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87512"/>
            <a:ext cx="2819805" cy="233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Users\HOME\Desktop\шк 54\Открытый урок\hello_html_67f535f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06" y="1564372"/>
            <a:ext cx="2954406" cy="237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C:\Users\HOME\Desktop\шк 54\Открытый урок\img3 (1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370040"/>
            <a:ext cx="2939819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9" name="Picture 7" descr="C:\Users\HOME\Desktop\шк 54\Открытый урок\img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154" y="4293096"/>
            <a:ext cx="2661148" cy="225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9" descr="C:\Users\HOME\Desktop\шк 54\Открытый урок\img1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83" y="4221088"/>
            <a:ext cx="2784429" cy="2232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12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HOME\Desktop\шк 54\Открытый урок\img6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6780245" cy="508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HOME\Desktop\шк 54\Открытый урок\1390202_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420" y="116632"/>
            <a:ext cx="3000375" cy="385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139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HOME\Desktop\шк 54\Открытый урок\1390202_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16632"/>
            <a:ext cx="2292276" cy="294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4888" y="1158190"/>
            <a:ext cx="6512511" cy="86409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Let’s have a rest!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971600" y="2204864"/>
            <a:ext cx="6400800" cy="4536504"/>
          </a:xfrm>
        </p:spPr>
        <p:txBody>
          <a:bodyPr>
            <a:normAutofit/>
          </a:bodyPr>
          <a:lstStyle/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 smtClean="0"/>
              <a:t>Hands up! Hands down!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 smtClean="0"/>
              <a:t>Clap your hands! Sit down!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1000" kern="700" dirty="0" smtClean="0"/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kern="700" dirty="0" smtClean="0"/>
              <a:t>Let’s do it faster.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1000" kern="700" dirty="0"/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 smtClean="0"/>
              <a:t>Hands </a:t>
            </a:r>
            <a:r>
              <a:rPr lang="en-US" sz="2400" kern="700" dirty="0"/>
              <a:t>up! Hands down!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/>
              <a:t>Clap your hands! Sit down!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1000" kern="700" dirty="0" smtClean="0"/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kern="700" dirty="0" smtClean="0"/>
              <a:t>…faster…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1000" kern="700" dirty="0" smtClean="0"/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 smtClean="0"/>
              <a:t>Hands </a:t>
            </a:r>
            <a:r>
              <a:rPr lang="en-US" sz="2400" kern="700" dirty="0"/>
              <a:t>up! Hands down!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/>
              <a:t>Clap your hands! Sit down!</a:t>
            </a:r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kern="700" dirty="0"/>
          </a:p>
          <a:p>
            <a:pPr marL="4572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kern="700" dirty="0" smtClean="0"/>
              <a:t>Thank you very much!</a:t>
            </a:r>
            <a:endParaRPr lang="en-US" sz="2400" kern="700" dirty="0"/>
          </a:p>
          <a:p>
            <a:pPr marL="45720" indent="0" algn="ctr">
              <a:spcAft>
                <a:spcPts val="0"/>
              </a:spcAft>
              <a:buNone/>
            </a:pPr>
            <a:endParaRPr lang="ru-RU" sz="2400" kern="700" dirty="0"/>
          </a:p>
        </p:txBody>
      </p:sp>
    </p:spTree>
    <p:extLst>
      <p:ext uri="{BB962C8B-B14F-4D97-AF65-F5344CB8AC3E}">
        <p14:creationId xmlns:p14="http://schemas.microsoft.com/office/powerpoint/2010/main" val="406993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HOME\Desktop\шк 54\Открытый урок\depositphotos_108226484-stock-illustration-chef-burnt-his-h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33" y="766699"/>
            <a:ext cx="1777380" cy="1777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339752" y="2038028"/>
            <a:ext cx="5732117" cy="680288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Bob is sad.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483768" y="766699"/>
            <a:ext cx="5970494" cy="576064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/>
              <a:t>s</a:t>
            </a:r>
            <a:r>
              <a:rPr lang="en-US" sz="3200" dirty="0" smtClean="0"/>
              <a:t>ad, happy, funny, good, bad</a:t>
            </a:r>
            <a:endParaRPr lang="ru-RU" sz="3200" dirty="0"/>
          </a:p>
        </p:txBody>
      </p:sp>
      <p:pic>
        <p:nvPicPr>
          <p:cNvPr id="16389" name="Picture 5" descr="C:\Users\HOME\Desktop\шк 54\Открытый урок\E7h5sbxWEAQEvC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16" y="2564904"/>
            <a:ext cx="1944215" cy="1728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7"/>
          <p:cNvSpPr txBox="1">
            <a:spLocks/>
          </p:cNvSpPr>
          <p:nvPr/>
        </p:nvSpPr>
        <p:spPr>
          <a:xfrm>
            <a:off x="2483768" y="3324776"/>
            <a:ext cx="5732117" cy="680288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 cap="none" baseline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en-US" dirty="0" smtClean="0"/>
              <a:t>Denis is funny.</a:t>
            </a:r>
            <a:endParaRPr lang="ru-RU" dirty="0"/>
          </a:p>
        </p:txBody>
      </p:sp>
      <p:pic>
        <p:nvPicPr>
          <p:cNvPr id="16390" name="Picture 6" descr="C:\Users\HOME\Desktop\шк 54\Открытый урок\dochka-pomogaet-mame-po-dom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16" y="4437112"/>
            <a:ext cx="3316938" cy="20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7"/>
          <p:cNvSpPr txBox="1">
            <a:spLocks/>
          </p:cNvSpPr>
          <p:nvPr/>
        </p:nvSpPr>
        <p:spPr>
          <a:xfrm>
            <a:off x="3851920" y="5733256"/>
            <a:ext cx="4796013" cy="680288"/>
          </a:xfrm>
          <a:prstGeom prst="rect">
            <a:avLst/>
          </a:prstGeo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 cap="none" baseline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en-US" dirty="0" smtClean="0"/>
              <a:t>Ann is good.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448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8"/>
          <p:cNvSpPr txBox="1">
            <a:spLocks/>
          </p:cNvSpPr>
          <p:nvPr/>
        </p:nvSpPr>
        <p:spPr>
          <a:xfrm>
            <a:off x="1907704" y="1556792"/>
            <a:ext cx="5970494" cy="57606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en-US" sz="3200" dirty="0" smtClean="0"/>
              <a:t>sad, happy, funny, good, bad</a:t>
            </a:r>
            <a:endParaRPr lang="ru-RU" sz="3200" dirty="0"/>
          </a:p>
        </p:txBody>
      </p:sp>
      <p:pic>
        <p:nvPicPr>
          <p:cNvPr id="17410" name="Picture 2" descr="C:\Users\HOME\Desktop\шк 54\Открытый урок\детская-ложь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20" y="2708920"/>
            <a:ext cx="2521494" cy="16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7"/>
          <p:cNvSpPr>
            <a:spLocks noGrp="1"/>
          </p:cNvSpPr>
          <p:nvPr>
            <p:ph type="title"/>
          </p:nvPr>
        </p:nvSpPr>
        <p:spPr>
          <a:xfrm>
            <a:off x="3097998" y="3356992"/>
            <a:ext cx="5732117" cy="680288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Robin is bad.</a:t>
            </a:r>
            <a:endParaRPr lang="ru-RU" dirty="0"/>
          </a:p>
        </p:txBody>
      </p:sp>
      <p:pic>
        <p:nvPicPr>
          <p:cNvPr id="17411" name="Picture 3" descr="C:\Users\HOME\Desktop\шк 54\Открытый урок\happy-boy-raised-arm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98" y="4676724"/>
            <a:ext cx="2724175" cy="181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 txBox="1">
            <a:spLocks/>
          </p:cNvSpPr>
          <p:nvPr/>
        </p:nvSpPr>
        <p:spPr>
          <a:xfrm>
            <a:off x="3122339" y="5584304"/>
            <a:ext cx="5732117" cy="68028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l">
              <a:buFont typeface="Georgia" pitchFamily="18" charset="0"/>
              <a:buNone/>
            </a:pPr>
            <a:r>
              <a:rPr lang="en-US" dirty="0" smtClean="0"/>
              <a:t>Dick is happy.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48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HOME\Desktop\шк 54\Открытый урок\1390202_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470147"/>
            <a:ext cx="2292276" cy="2947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1052736"/>
            <a:ext cx="5637010" cy="216024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Урок английского языка</a:t>
            </a:r>
          </a:p>
          <a:p>
            <a:pPr algn="ctr"/>
            <a:r>
              <a:rPr lang="ru-RU" sz="3600" dirty="0" smtClean="0"/>
              <a:t>2 «А»  класс</a:t>
            </a:r>
          </a:p>
          <a:p>
            <a:pPr algn="ctr"/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урока:</a:t>
            </a:r>
          </a:p>
          <a:p>
            <a:pPr algn="ctr"/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135576"/>
            <a:ext cx="7560840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The World Around Us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»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</a:t>
            </a:r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«Мир вокруг нас»</a:t>
            </a:r>
            <a:b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4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4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000" b="0" dirty="0" smtClean="0">
                <a:solidFill>
                  <a:schemeClr val="accent4">
                    <a:lumMod val="50000"/>
                  </a:schemeClr>
                </a:solidFill>
              </a:rPr>
              <a:t>Учитель: </a:t>
            </a:r>
            <a:br>
              <a:rPr lang="ru-RU" sz="2000" b="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2000" b="0" dirty="0" err="1" smtClean="0">
                <a:solidFill>
                  <a:schemeClr val="accent4">
                    <a:lumMod val="50000"/>
                  </a:schemeClr>
                </a:solidFill>
              </a:rPr>
              <a:t>Локтионова</a:t>
            </a:r>
            <a:r>
              <a:rPr lang="ru-RU" sz="2000" b="0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000" b="0" dirty="0" smtClean="0">
                <a:solidFill>
                  <a:schemeClr val="accent4">
                    <a:lumMod val="50000"/>
                  </a:schemeClr>
                </a:solidFill>
              </a:rPr>
              <a:t>Татьяна Анатольевна</a:t>
            </a:r>
            <a:endParaRPr lang="ru-RU" sz="4800" b="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05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шк 54\Открытый урок\img10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40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шк 54\Открытый урок\ar2s1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847308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ME\Desktop\шк 54\Открытый урок\img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16632"/>
            <a:ext cx="1514006" cy="113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5213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Прочитай эти слова </a:t>
            </a:r>
            <a:r>
              <a:rPr lang="ru-RU" sz="2800" dirty="0" smtClean="0"/>
              <a:t>(№3 стр.30 </a:t>
            </a:r>
            <a:r>
              <a:rPr lang="ru-RU" sz="2800" dirty="0" err="1" smtClean="0"/>
              <a:t>р.т</a:t>
            </a:r>
            <a:r>
              <a:rPr lang="ru-RU" sz="2800" dirty="0" smtClean="0"/>
              <a:t>.)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13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HOME\Desktop\шк 54\Открытый урок\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1946815" cy="2491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 descr="C:\Users\HOME\Desktop\шк 54\Открытый урок\1390202_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750" y="0"/>
            <a:ext cx="2060250" cy="264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352302"/>
            <a:ext cx="6512511" cy="1143000"/>
          </a:xfrm>
        </p:spPr>
        <p:txBody>
          <a:bodyPr/>
          <a:lstStyle/>
          <a:p>
            <a:pPr marL="45720" indent="0" algn="ctr">
              <a:buNone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Homework</a:t>
            </a:r>
            <a:b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Домашнее задание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№2 стр.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50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рабочая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тетрадь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260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3945" y="155679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синквейн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4264" y="3068960"/>
            <a:ext cx="6400800" cy="6480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МИР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82013" y="3861048"/>
            <a:ext cx="7488832" cy="6480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Замечательный, волшебный, интересный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75656" y="4653136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Путешествовать, ходить, изучать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626029" y="5445224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3200" b="1" dirty="0" smtClean="0">
                <a:solidFill>
                  <a:srgbClr val="7030A0"/>
                </a:solidFill>
              </a:rPr>
              <a:t>ЭТОТ ЗАГАДОЧНЫЙ МИР</a:t>
            </a:r>
          </a:p>
        </p:txBody>
      </p:sp>
    </p:spTree>
    <p:extLst>
      <p:ext uri="{BB962C8B-B14F-4D97-AF65-F5344CB8AC3E}">
        <p14:creationId xmlns:p14="http://schemas.microsoft.com/office/powerpoint/2010/main" val="3265647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THANK YOU!</a:t>
            </a:r>
            <a:br>
              <a:rPr lang="en-US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Good bye!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56992"/>
            <a:ext cx="2709713" cy="270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8519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шк 54\Открытый урок\img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шк 54\Открытый урок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95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шк 54\Открытый урок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93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шк 54\Открытый урок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2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шк 54\Открытый урок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0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шк 54\Открытый урок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88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шк 54\Открытый урок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06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200</TotalTime>
  <Words>169</Words>
  <Application>Microsoft Office PowerPoint</Application>
  <PresentationFormat>Экран (4:3)</PresentationFormat>
  <Paragraphs>39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   Учитель:  Локтионова Татьяна Анатольевна</vt:lpstr>
      <vt:lpstr>«The World Around Us»      «Мир вокруг нас»  Учитель:  Локтионова Татьяна Анатольевна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 и закончи предложения, заменяя картинки словами (№3 стр. 67):</vt:lpstr>
      <vt:lpstr>Презентация PowerPoint</vt:lpstr>
      <vt:lpstr>Презентация PowerPoint</vt:lpstr>
      <vt:lpstr>Презентация PowerPoint</vt:lpstr>
      <vt:lpstr>Презентация PowerPoint</vt:lpstr>
      <vt:lpstr>Let’s have a rest!</vt:lpstr>
      <vt:lpstr>Bob is sad.</vt:lpstr>
      <vt:lpstr>Robin is bad.</vt:lpstr>
      <vt:lpstr>Презентация PowerPoint</vt:lpstr>
      <vt:lpstr>Прочитай эти слова (№3 стр.30 р.т.) </vt:lpstr>
      <vt:lpstr>Homework Домашнее задание   №2 стр. 50  рабочая тетрадь  </vt:lpstr>
      <vt:lpstr>  синквейн</vt:lpstr>
      <vt:lpstr>THANK YOU! Good bye!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«The World Around Us»       «Мир вокруг нас»   Учитель: Локтионова Татьяна Анатольевна</dc:title>
  <dc:creator>HOME</dc:creator>
  <cp:lastModifiedBy>HOME</cp:lastModifiedBy>
  <cp:revision>21</cp:revision>
  <dcterms:created xsi:type="dcterms:W3CDTF">2021-12-02T19:40:43Z</dcterms:created>
  <dcterms:modified xsi:type="dcterms:W3CDTF">2021-12-07T19:00:21Z</dcterms:modified>
</cp:coreProperties>
</file>