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0" r:id="rId3"/>
    <p:sldId id="257" r:id="rId4"/>
    <p:sldId id="262" r:id="rId5"/>
    <p:sldId id="259" r:id="rId6"/>
    <p:sldId id="261" r:id="rId7"/>
    <p:sldId id="263" r:id="rId8"/>
    <p:sldId id="264" r:id="rId9"/>
    <p:sldId id="260" r:id="rId10"/>
    <p:sldId id="266" r:id="rId11"/>
    <p:sldId id="265" r:id="rId12"/>
    <p:sldId id="268" r:id="rId13"/>
    <p:sldId id="267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quarius" initials="A" lastIdx="1" clrIdx="0">
    <p:extLst>
      <p:ext uri="{19B8F6BF-5375-455C-9EA6-DF929625EA0E}">
        <p15:presenceInfo xmlns:p15="http://schemas.microsoft.com/office/powerpoint/2012/main" userId="Aquari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8" d="100"/>
          <a:sy n="78" d="100"/>
        </p:scale>
        <p:origin x="778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EC3253-B9D3-4837-8D34-6467524E68E4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0D148-5A4B-4E1E-A590-B79C977D45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914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Здравствуйте, наш классный час я хочу начать с загадки …. Как думаете, что это?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90D148-5A4B-4E1E-A590-B79C977D453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563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Абсолютно правильно – этой чай. Какие виды чая вы знаете? (черный, зеленый и белый), но на самом деле их намного больше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90D148-5A4B-4E1E-A590-B79C977D453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894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47E6D2-9B4B-493E-B5E8-3C52578809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D32E99-40FF-4FE3-B5BB-84E49B2918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5793EE-8782-49DB-8A04-9267F1D3D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93AFD-D695-404D-A955-7D7744C55402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16C5C8-C557-4B72-89C6-3D55DFC9D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E1FE00-45A5-4621-A4F4-DE3F61186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23B5-BB52-4A55-8AE8-ED5AD7560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92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F4F584-21E0-47D7-841D-D23E7760B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785A225-F4E7-4791-8A80-632095DB4C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C8EE6E-7213-4415-8F9E-EC3E2C6CD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93AFD-D695-404D-A955-7D7744C55402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91B472-5EAB-4868-8058-F9527FF9B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BB4873-12CB-4773-811A-EBE1DD368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23B5-BB52-4A55-8AE8-ED5AD7560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208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8BE0B2B-FF07-41F6-A8DA-CD9424D522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ED1CC65-D9D8-4E60-8C66-3EEB72D41C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07E798-CE08-4916-87C5-34D667769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93AFD-D695-404D-A955-7D7744C55402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DE9F1E-F00A-40CD-9C87-DC22B9AB0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286FBA-8AE1-4D93-AC48-C8601FEAB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23B5-BB52-4A55-8AE8-ED5AD7560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611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623A4A-0B11-414D-BA62-28E13CA222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B3ED40-347E-4274-9903-C53CFAD43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22DA94-6DC3-423E-BF25-CE838AC92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93AFD-D695-404D-A955-7D7744C55402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7C87B2-25B0-4905-9B23-379D49FE0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872BB5-D1B3-4AE0-ACD7-FB4CE25A6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23B5-BB52-4A55-8AE8-ED5AD7560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738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F615FB-A226-44F1-A9D7-DE360CB1A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1397305-5B23-4E04-87BB-575BDE7277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EC7F47-C536-474D-B402-63E7B54EA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93AFD-D695-404D-A955-7D7744C55402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0EF283-71DD-47F4-871B-31A7E158D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5B4CE8-3A3D-4B6A-B115-04B363336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23B5-BB52-4A55-8AE8-ED5AD7560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098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1728FC-3035-4BE0-A18C-8AB8E6BA7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47E8C5-B803-4621-A0E9-B15366CDD8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299C592-526C-45B2-A9F0-7650FDBE3B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A411261-9BC4-4864-A05E-64A9A190B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93AFD-D695-404D-A955-7D7744C55402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9556A10-C572-4E22-B19E-C448B2762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3562E32-C345-4AF4-8D20-12B168C0A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23B5-BB52-4A55-8AE8-ED5AD7560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954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134439-3BB5-4D8B-B234-1F8EEA7DD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F7B4DF8-E987-4224-A321-8EAD651813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EF57AC9-3A4D-40A3-AC92-69D0CD9E1B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82C7A4F-4A80-4F3C-A494-A4DE81F081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D29C3ED-F751-48CC-B226-344B4A4CFE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A098BE2-74BB-443C-806B-DFC79B3C2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93AFD-D695-404D-A955-7D7744C55402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B39B43C-1D5D-4423-B584-D36392D76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334B398-E1BD-4678-A9E8-5307BDB8F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23B5-BB52-4A55-8AE8-ED5AD7560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453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516AAC-2369-4F16-B7AD-42A3C478E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196E83A-DCCC-438F-A0F9-E984CCD9B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93AFD-D695-404D-A955-7D7744C55402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1689ECA-48D5-4B58-B45D-BD10CEB9D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74FF9EA-6A65-40FD-881C-9CD754A9C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23B5-BB52-4A55-8AE8-ED5AD7560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34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35B8CA8-BD40-47A3-B296-0D569F3B6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93AFD-D695-404D-A955-7D7744C55402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843A850-94AC-4AF3-8050-783151F54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AD70D39-95E0-4DC8-80A8-8FCCDEE32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23B5-BB52-4A55-8AE8-ED5AD7560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450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E9A30B-F439-43CE-BAE3-1925313AA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B6B175-C5FE-4B6C-AB9A-993E0B547C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0BECB0C-1B3A-46C3-9986-9533095EB5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24009BB-7D27-477C-B5E2-80D783C07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93AFD-D695-404D-A955-7D7744C55402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19CEA3B-3E4B-4C96-9AC0-0CA2E1E86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686519B-802F-429C-80DE-ECB5D185B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23B5-BB52-4A55-8AE8-ED5AD7560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713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EF3893-73BE-4BE2-810C-9282134F3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337F9FA-8F17-4FF7-B394-3D3484A587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475812C-4F70-41CB-98BA-B702AA01BD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FB1B949-1F62-43EE-B966-420D72155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93AFD-D695-404D-A955-7D7744C55402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B617F0A-E5E9-472D-A9AA-349969434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596CB70-115B-4E5C-ACD5-F6FF01CA0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23B5-BB52-4A55-8AE8-ED5AD7560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527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C64F88-1C6C-4B40-8699-E52A80E9A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8B05879-1597-4297-B6A3-8D1AEEBBEB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B92448-AFBF-47EB-B274-5337027357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93AFD-D695-404D-A955-7D7744C55402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EDF893-D9F0-4F19-9C90-B74FDA76E7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6E1001-D1FA-43AF-8866-FAB3ACE2F8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623B5-BB52-4A55-8AE8-ED5AD7560F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94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267F4D-9AB9-4340-A01F-192C62B77883}"/>
              </a:ext>
            </a:extLst>
          </p:cNvPr>
          <p:cNvSpPr txBox="1"/>
          <p:nvPr/>
        </p:nvSpPr>
        <p:spPr>
          <a:xfrm>
            <a:off x="1936955" y="393290"/>
            <a:ext cx="817060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0" i="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Напиток крепкий и бодрящий,</a:t>
            </a:r>
            <a:br>
              <a:rPr lang="ru-RU" sz="4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0" i="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Нет его на свете слаще.</a:t>
            </a:r>
            <a:br>
              <a:rPr lang="ru-RU" sz="4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0" i="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и черный, и зеленый,</a:t>
            </a:r>
            <a:br>
              <a:rPr lang="ru-RU" sz="4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0" i="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Травяной или фруктовый.</a:t>
            </a:r>
            <a:br>
              <a:rPr lang="ru-RU" sz="4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0" i="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кружку смело наливай</a:t>
            </a:r>
            <a:br>
              <a:rPr lang="ru-RU" sz="4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0" i="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Ароматный, вкусный...</a:t>
            </a:r>
            <a:endParaRPr lang="ru-RU" sz="40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2537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925A86-BAF4-4394-991E-5CFE000D5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2565"/>
          </a:xfrm>
        </p:spPr>
        <p:txBody>
          <a:bodyPr/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Продажа чая европейцам. Китай 1800 г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F962142-C3FB-45C3-A818-EAEF594748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75819" y="1200869"/>
            <a:ext cx="6164826" cy="555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21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036A10-E532-40B6-85BA-42ECE75FC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Чайная церемония в Великобритании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908FF50-C0F1-4307-8E03-EC2F6AFB44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04335"/>
            <a:ext cx="5213837" cy="498854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D11AEA-230A-4850-A513-BB66A36700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0886" y="2108022"/>
            <a:ext cx="7244301" cy="4086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877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A5A59F-2EAF-42E9-B0D0-45F8E46BDE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220" y="139669"/>
            <a:ext cx="9881420" cy="657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8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DF17ED-03FA-4E36-9077-80F027129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148"/>
            <a:ext cx="10515600" cy="1179872"/>
          </a:xfrm>
        </p:spPr>
        <p:txBody>
          <a:bodyPr/>
          <a:lstStyle/>
          <a:p>
            <a:pPr algn="ctr"/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Чайная церемония в России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0C2BB45-848D-4E2B-A095-34B6A7F663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722" y="1056967"/>
            <a:ext cx="7890556" cy="572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388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87218C-206E-4A01-9FA2-673E81825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8659"/>
            <a:ext cx="10515600" cy="776748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Самовар. Кукла грелка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C0CF1FC-EDD5-4BF6-A160-932B2F7407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91243" y="855407"/>
            <a:ext cx="7050847" cy="558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35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D90DAD-CCE1-4861-8995-4CC32AC50425}"/>
              </a:ext>
            </a:extLst>
          </p:cNvPr>
          <p:cNvSpPr txBox="1"/>
          <p:nvPr/>
        </p:nvSpPr>
        <p:spPr>
          <a:xfrm>
            <a:off x="914400" y="1641987"/>
            <a:ext cx="10599173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</a:p>
          <a:p>
            <a:pPr algn="ctr"/>
            <a:r>
              <a:rPr lang="ru-RU" sz="5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«Чайные традиции разных стран мира и их влияние на формирование личностных качеств человека». </a:t>
            </a:r>
          </a:p>
        </p:txBody>
      </p:sp>
    </p:spTree>
    <p:extLst>
      <p:ext uri="{BB962C8B-B14F-4D97-AF65-F5344CB8AC3E}">
        <p14:creationId xmlns:p14="http://schemas.microsoft.com/office/powerpoint/2010/main" val="2552326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F54B38-CE2C-4A0F-B219-0E3FA132E5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64" y="3598606"/>
            <a:ext cx="4328798" cy="287865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CFDF6D-7F93-4E63-AA8B-14CF322AE1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0770" y="1024757"/>
            <a:ext cx="3925707" cy="286470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63E3D88-79BE-433E-8191-E53E1ED59E5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28" t="10847" b="10936"/>
          <a:stretch/>
        </p:blipFill>
        <p:spPr>
          <a:xfrm>
            <a:off x="6764593" y="3746091"/>
            <a:ext cx="5453189" cy="3091170"/>
          </a:xfrm>
          <a:prstGeom prst="rect">
            <a:avLst/>
          </a:prstGeom>
        </p:spPr>
      </p:pic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2620DA74-EC6C-45B9-A28D-E1157ABD0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5252" y="251158"/>
            <a:ext cx="4758813" cy="773600"/>
          </a:xfrm>
        </p:spPr>
        <p:txBody>
          <a:bodyPr/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Разновидности чая</a:t>
            </a:r>
          </a:p>
        </p:txBody>
      </p:sp>
    </p:spTree>
    <p:extLst>
      <p:ext uri="{BB962C8B-B14F-4D97-AF65-F5344CB8AC3E}">
        <p14:creationId xmlns:p14="http://schemas.microsoft.com/office/powerpoint/2010/main" val="3446656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1FBF90-E88D-4B09-834B-3A4FD380D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6CA308-BACC-47AD-8EF2-ECDF87289E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722" y="205397"/>
            <a:ext cx="9944100" cy="6652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159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83DE803-D549-47D8-89D5-3CCD00E50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свойства чая: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C1D21C2-E70F-42A2-ADCF-8CD43469AC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4503"/>
            <a:ext cx="10515600" cy="4682460"/>
          </a:xfrm>
        </p:spPr>
        <p:txBody>
          <a:bodyPr/>
          <a:lstStyle/>
          <a:p>
            <a:r>
              <a:rPr lang="ru-RU" sz="4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Снимает головную боль и усталость</a:t>
            </a:r>
          </a:p>
          <a:p>
            <a:r>
              <a:rPr lang="ru-RU" sz="4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Утоляет голод и жажду во время жары</a:t>
            </a:r>
          </a:p>
          <a:p>
            <a:r>
              <a:rPr lang="ru-RU" sz="4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Освежает </a:t>
            </a:r>
          </a:p>
          <a:p>
            <a:r>
              <a:rPr lang="ru-RU" sz="4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Бодрит </a:t>
            </a:r>
          </a:p>
          <a:p>
            <a:r>
              <a:rPr lang="ru-RU" sz="4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Снимает стресс</a:t>
            </a:r>
          </a:p>
          <a:p>
            <a:r>
              <a:rPr lang="ru-RU" sz="4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Продлевает жизнь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2F8E04-475B-4F72-889E-4689E1BE0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136" y="3156155"/>
            <a:ext cx="5152102" cy="322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73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9834B5-22B6-4563-ACC2-8DEB4AE93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441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Страны лидеры по выращиванию чая: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1D283B-5D50-465A-B8F8-B8F2C1E404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97858"/>
            <a:ext cx="10763865" cy="5195016"/>
          </a:xfrm>
        </p:spPr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Китай.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Индия.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Кения.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Шри-Ланка.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Турция.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Индонезия.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Вьетнам.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Япония.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Иран.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Аргентина.</a:t>
            </a:r>
            <a:r>
              <a:rPr lang="ru-RU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найдите эти страны на политической карте мира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217C774-A791-4A98-9349-098B1B265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1265" y="1199535"/>
            <a:ext cx="5919019" cy="403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28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3C3CEC-853F-413F-9A82-65EFC4B00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E74F16-25D6-4990-B94A-6A1CFCA61A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28B2E8D-E01B-45ED-AB78-B6EDCBF435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81000"/>
            <a:ext cx="10515599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8726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E3A482-09D1-44B3-996A-CD0123E15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6563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выделите в тексте маркером особенности чайной церемонии и впишите в таблички воспитательные функции данного мероприятия</a:t>
            </a:r>
          </a:p>
        </p:txBody>
      </p:sp>
    </p:spTree>
    <p:extLst>
      <p:ext uri="{BB962C8B-B14F-4D97-AF65-F5344CB8AC3E}">
        <p14:creationId xmlns:p14="http://schemas.microsoft.com/office/powerpoint/2010/main" val="31291148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D0594E-6E69-4F3F-8C86-88E86F936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Чайная церемония в Китае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97E5519B-7711-42CD-9E89-79E6472CC3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4102" y="1453317"/>
            <a:ext cx="7804029" cy="520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7373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197</Words>
  <Application>Microsoft Office PowerPoint</Application>
  <PresentationFormat>Широкоэкранный</PresentationFormat>
  <Paragraphs>34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Разновидности чая</vt:lpstr>
      <vt:lpstr>Презентация PowerPoint</vt:lpstr>
      <vt:lpstr>Полезные свойства чая:</vt:lpstr>
      <vt:lpstr>Страны лидеры по выращиванию чая:</vt:lpstr>
      <vt:lpstr>Презентация PowerPoint</vt:lpstr>
      <vt:lpstr>Задание: выделите в тексте маркером особенности чайной церемонии и впишите в таблички воспитательные функции данного мероприятия</vt:lpstr>
      <vt:lpstr>Чайная церемония в Китае</vt:lpstr>
      <vt:lpstr>Продажа чая европейцам. Китай 1800 г</vt:lpstr>
      <vt:lpstr>Чайная церемония в Великобритании</vt:lpstr>
      <vt:lpstr>Презентация PowerPoint</vt:lpstr>
      <vt:lpstr>Чайная церемония в России</vt:lpstr>
      <vt:lpstr>Самовар. Кукла грелка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Aquarius</dc:creator>
  <cp:lastModifiedBy>Aquarius</cp:lastModifiedBy>
  <cp:revision>21</cp:revision>
  <dcterms:created xsi:type="dcterms:W3CDTF">2025-01-04T12:26:47Z</dcterms:created>
  <dcterms:modified xsi:type="dcterms:W3CDTF">2025-01-04T18:49:55Z</dcterms:modified>
</cp:coreProperties>
</file>