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57" r:id="rId3"/>
    <p:sldId id="256" r:id="rId4"/>
    <p:sldId id="259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254" autoAdjust="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A5BEC-C5FA-4B07-9CB3-89FF7D7A44E3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276479-6591-4863-A741-9F45AF1638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53;&#1086;&#1074;&#1072;&#1103;%20&#1087;&#1072;&#1087;&#1082;&#1072;%20(2)\zvuk-volshebstva-Bez-nazvaniya(muzofon.com).mp3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3;&#1086;&#1074;&#1072;&#1103;%20&#1087;&#1072;&#1087;&#1082;&#1072;%20(2)\zvuk-volshebstva-Bez-nazvaniya(muzofon.com).mp3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3;&#1086;&#1074;&#1072;&#1103;%20&#1087;&#1072;&#1087;&#1082;&#1072;%20(2)\IMG_6058.MOV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53;&#1086;&#1074;&#1072;&#1103;%20&#1087;&#1072;&#1087;&#1082;&#1072;%20(2)\IMG_6085.MOV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442319_fc0adb421335f4d7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0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_serij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5407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4282" y="285728"/>
            <a:ext cx="242889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1 команда:</a:t>
            </a: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Спасибо</a:t>
            </a: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Приятного аппетита</a:t>
            </a: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Привет</a:t>
            </a: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До встречи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868" y="1643050"/>
            <a:ext cx="20717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2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команда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Будь здоров 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ЗдравствуйДобрый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день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Пожалуйста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4000504"/>
            <a:ext cx="24288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3 команда: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До свидания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Угощайтесь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Извините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Простите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72264" y="714356"/>
            <a:ext cx="228601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lain" startAt="4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Команда:</a:t>
            </a:r>
          </a:p>
          <a:p>
            <a:pPr marL="342900" indent="-34290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Благодарю</a:t>
            </a:r>
          </a:p>
          <a:p>
            <a:pPr marL="342900" indent="-34290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приятно</a:t>
            </a:r>
          </a:p>
          <a:p>
            <a:pPr marL="342900" indent="-34290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уважением</a:t>
            </a:r>
          </a:p>
          <a:p>
            <a:pPr marL="342900" indent="-342900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 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-Yellow-Bric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15091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orolevstvo_bastindy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2506"/>
          </a:xfrm>
        </p:spPr>
      </p:pic>
      <p:sp>
        <p:nvSpPr>
          <p:cNvPr id="5" name="TextBox 4"/>
          <p:cNvSpPr txBox="1"/>
          <p:nvPr/>
        </p:nvSpPr>
        <p:spPr>
          <a:xfrm>
            <a:off x="214282" y="928670"/>
            <a:ext cx="892971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dirty="0" smtClean="0">
                <a:solidFill>
                  <a:srgbClr val="FF0000"/>
                </a:solidFill>
              </a:rPr>
              <a:t>Растает даже ледяная глыба от слова тёплого……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 lvl="0"/>
            <a:r>
              <a:rPr lang="ru-RU" sz="3600" dirty="0" smtClean="0">
                <a:solidFill>
                  <a:srgbClr val="FF0000"/>
                </a:solidFill>
              </a:rPr>
              <a:t>Зазеленеет старый пень, когда услышит…</a:t>
            </a:r>
          </a:p>
          <a:p>
            <a:pPr lvl="0"/>
            <a:r>
              <a:rPr lang="ru-RU" sz="3600" dirty="0" smtClean="0">
                <a:solidFill>
                  <a:srgbClr val="FF0000"/>
                </a:solidFill>
              </a:rPr>
              <a:t>Если больше есть не в силах, скажем маме мы </a:t>
            </a:r>
            <a:r>
              <a:rPr lang="ru-RU" sz="3600" b="1" i="1" dirty="0" smtClean="0">
                <a:solidFill>
                  <a:srgbClr val="FF0000"/>
                </a:solidFill>
              </a:rPr>
              <a:t>…..</a:t>
            </a:r>
            <a:endParaRPr lang="ru-RU" sz="3600" dirty="0" smtClean="0">
              <a:solidFill>
                <a:srgbClr val="FF0000"/>
              </a:solidFill>
            </a:endParaRPr>
          </a:p>
          <a:p>
            <a:pPr lvl="0"/>
            <a:r>
              <a:rPr lang="ru-RU" sz="3600" dirty="0" smtClean="0">
                <a:solidFill>
                  <a:srgbClr val="FF0000"/>
                </a:solidFill>
              </a:rPr>
              <a:t>Когда мы извиняемся за шалости, то говорим  </a:t>
            </a:r>
            <a:r>
              <a:rPr lang="ru-RU" sz="3600" b="1" i="1" dirty="0" smtClean="0">
                <a:solidFill>
                  <a:srgbClr val="FF0000"/>
                </a:solidFill>
              </a:rPr>
              <a:t>..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</a:p>
          <a:p>
            <a:pPr lvl="0"/>
            <a:r>
              <a:rPr lang="ru-RU" sz="3600" dirty="0" smtClean="0">
                <a:solidFill>
                  <a:srgbClr val="FF0000"/>
                </a:solidFill>
              </a:rPr>
              <a:t>И во Франции, и в Дании на прощание говорят </a:t>
            </a:r>
            <a:r>
              <a:rPr lang="ru-RU" sz="3600" b="1" i="1" dirty="0" smtClean="0">
                <a:solidFill>
                  <a:srgbClr val="FF0000"/>
                </a:solidFill>
              </a:rPr>
              <a:t>….</a:t>
            </a:r>
            <a:endParaRPr lang="ru-RU" sz="3600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amino_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286908" cy="88741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b25020b_pageCov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c897f4481d8246db500ea74210c96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005016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442319_fc0adb421335f4d7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70269"/>
          </a:xfrm>
          <a:prstGeom prst="rect">
            <a:avLst/>
          </a:prstGeom>
        </p:spPr>
      </p:pic>
      <p:pic>
        <p:nvPicPr>
          <p:cNvPr id="5" name="zvuk-volshebstva-Bez-nazvani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0849512_46__W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1406" cy="6858000"/>
          </a:xfrm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643042" y="0"/>
            <a:ext cx="6570594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+mn-ea" charset="0"/>
                <a:cs typeface="+mn-cs" charset="0"/>
              </a:rPr>
              <a:t>«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Дорогие ребята, мне очень нужна ваша помощь! В моём городе беда! Без вас мне не справиться. Очень надеюсь на вас и жду. С уважением Великий Гудвин.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442319_fc0adb421335f4d7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026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8643966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Давай поиграем в волшебника</a:t>
            </a:r>
            <a:endParaRPr lang="ru-RU" sz="9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4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35564" cy="6858000"/>
          </a:xfrm>
        </p:spPr>
      </p:pic>
      <p:pic>
        <p:nvPicPr>
          <p:cNvPr id="5" name="zvuk-volshebstva-Bez-nazvani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71540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MG_6058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ayd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45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42900"/>
            <a:ext cx="9334533" cy="7000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MG_6085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p_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9022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104</Words>
  <PresentationFormat>Экран (4:3)</PresentationFormat>
  <Paragraphs>27</Paragraphs>
  <Slides>16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kirbaolga2</cp:lastModifiedBy>
  <cp:revision>16</cp:revision>
  <dcterms:created xsi:type="dcterms:W3CDTF">2016-01-24T06:25:19Z</dcterms:created>
  <dcterms:modified xsi:type="dcterms:W3CDTF">2016-02-08T17:10:04Z</dcterms:modified>
</cp:coreProperties>
</file>