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60" r:id="rId2"/>
    <p:sldId id="256" r:id="rId3"/>
    <p:sldId id="257" r:id="rId4"/>
    <p:sldId id="258" r:id="rId5"/>
    <p:sldId id="261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5">
  <dgm:title val=""/>
  <dgm:desc val=""/>
  <dgm:catLst>
    <dgm:cat type="accent1" pri="11500"/>
  </dgm:catLst>
  <dgm:styleLbl name="node0">
    <dgm:fillClrLst meth="cycle"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1">
        <a:alpha val="90000"/>
      </a:schemeClr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alpha val="90000"/>
      </a:schemeClr>
      <a:schemeClr val="accent1">
        <a:alpha val="5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/>
    <dgm:txEffectClrLst/>
  </dgm:styleLbl>
  <dgm:styleLbl name="lnNode1">
    <dgm:fillClrLst>
      <a:schemeClr val="accent1">
        <a:shade val="90000"/>
      </a:schemeClr>
      <a:schemeClr val="accent1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  <a:alpha val="90000"/>
      </a:schemeClr>
      <a:schemeClr val="accent1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1">
        <a:alpha val="90000"/>
        <a:tint val="40000"/>
      </a:schemeClr>
      <a:schemeClr val="accent1">
        <a:alpha val="5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AF3DB01-F8EB-4876-94D3-A217D038F6CA}" type="doc">
      <dgm:prSet loTypeId="urn:microsoft.com/office/officeart/2005/8/layout/vList2" loCatId="list" qsTypeId="urn:microsoft.com/office/officeart/2005/8/quickstyle/3d5" qsCatId="3D" csTypeId="urn:microsoft.com/office/officeart/2005/8/colors/accent1_5" csCatId="accent1"/>
      <dgm:spPr/>
      <dgm:t>
        <a:bodyPr/>
        <a:lstStyle/>
        <a:p>
          <a:endParaRPr lang="ru-RU"/>
        </a:p>
      </dgm:t>
    </dgm:pt>
    <dgm:pt modelId="{E7F67C02-70C4-4B56-89A3-15013A936B57}">
      <dgm:prSet/>
      <dgm:spPr/>
      <dgm:t>
        <a:bodyPr/>
        <a:lstStyle/>
        <a:p>
          <a:pPr rtl="0"/>
          <a:r>
            <a:rPr lang="en-US" dirty="0" smtClean="0"/>
            <a:t>What book are you </a:t>
          </a:r>
          <a:r>
            <a:rPr lang="en-US" u="sng" dirty="0" smtClean="0"/>
            <a:t>reading</a:t>
          </a:r>
          <a:r>
            <a:rPr lang="en-US" dirty="0" smtClean="0"/>
            <a:t> now?</a:t>
          </a:r>
          <a:endParaRPr lang="ru-RU" dirty="0"/>
        </a:p>
      </dgm:t>
    </dgm:pt>
    <dgm:pt modelId="{6DD7E65D-975B-43F4-B17F-81B96ADC5D01}" type="parTrans" cxnId="{ACD50A80-B044-4F6B-AACB-84CC043E97BD}">
      <dgm:prSet/>
      <dgm:spPr/>
      <dgm:t>
        <a:bodyPr/>
        <a:lstStyle/>
        <a:p>
          <a:endParaRPr lang="ru-RU"/>
        </a:p>
      </dgm:t>
    </dgm:pt>
    <dgm:pt modelId="{AA25650D-FA68-4895-A90A-A124CEE95B20}" type="sibTrans" cxnId="{ACD50A80-B044-4F6B-AACB-84CC043E97BD}">
      <dgm:prSet/>
      <dgm:spPr/>
      <dgm:t>
        <a:bodyPr/>
        <a:lstStyle/>
        <a:p>
          <a:endParaRPr lang="ru-RU"/>
        </a:p>
      </dgm:t>
    </dgm:pt>
    <dgm:pt modelId="{32153C6C-F316-4BC0-B204-422AC80F568D}" type="pres">
      <dgm:prSet presAssocID="{8AF3DB01-F8EB-4876-94D3-A217D038F6CA}" presName="linear" presStyleCnt="0">
        <dgm:presLayoutVars>
          <dgm:animLvl val="lvl"/>
          <dgm:resizeHandles val="exact"/>
        </dgm:presLayoutVars>
      </dgm:prSet>
      <dgm:spPr/>
    </dgm:pt>
    <dgm:pt modelId="{3B9DF10B-54B8-4008-A356-2F47753BA8AB}" type="pres">
      <dgm:prSet presAssocID="{E7F67C02-70C4-4B56-89A3-15013A936B57}" presName="parentText" presStyleLbl="node1" presStyleIdx="0" presStyleCnt="1">
        <dgm:presLayoutVars>
          <dgm:chMax val="0"/>
          <dgm:bulletEnabled val="1"/>
        </dgm:presLayoutVars>
      </dgm:prSet>
      <dgm:spPr/>
    </dgm:pt>
  </dgm:ptLst>
  <dgm:cxnLst>
    <dgm:cxn modelId="{0C1F631B-5290-427B-A288-D478BE135BCD}" type="presOf" srcId="{E7F67C02-70C4-4B56-89A3-15013A936B57}" destId="{3B9DF10B-54B8-4008-A356-2F47753BA8AB}" srcOrd="0" destOrd="0" presId="urn:microsoft.com/office/officeart/2005/8/layout/vList2"/>
    <dgm:cxn modelId="{ACD50A80-B044-4F6B-AACB-84CC043E97BD}" srcId="{8AF3DB01-F8EB-4876-94D3-A217D038F6CA}" destId="{E7F67C02-70C4-4B56-89A3-15013A936B57}" srcOrd="0" destOrd="0" parTransId="{6DD7E65D-975B-43F4-B17F-81B96ADC5D01}" sibTransId="{AA25650D-FA68-4895-A90A-A124CEE95B20}"/>
    <dgm:cxn modelId="{16EAAFFA-A6E5-47FC-948E-88BDF3A74826}" type="presOf" srcId="{8AF3DB01-F8EB-4876-94D3-A217D038F6CA}" destId="{32153C6C-F316-4BC0-B204-422AC80F568D}" srcOrd="0" destOrd="0" presId="urn:microsoft.com/office/officeart/2005/8/layout/vList2"/>
    <dgm:cxn modelId="{4B8C6117-3088-46EB-9871-0EB6A1361966}" type="presParOf" srcId="{32153C6C-F316-4BC0-B204-422AC80F568D}" destId="{3B9DF10B-54B8-4008-A356-2F47753BA8AB}" srcOrd="0" destOrd="0" presId="urn:microsoft.com/office/officeart/2005/8/layout/vList2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5">
  <dgm:title val=""/>
  <dgm:desc val=""/>
  <dgm:catLst>
    <dgm:cat type="3D" pri="11500"/>
  </dgm:catLst>
  <dgm:scene3d>
    <a:camera prst="isometricOffAxis2Left" zoom="95000"/>
    <a:lightRig rig="flat" dir="t"/>
  </dgm:scene3d>
  <dgm:styleLbl name="node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715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81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52400" extrusionH="1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38100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3810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400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150"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63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4005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40050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4005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15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149FB3B-DA1F-4DC3-A86F-84F1C2549A5A}" type="datetimeFigureOut">
              <a:rPr lang="ru-RU" smtClean="0"/>
              <a:pPr/>
              <a:t>13.04.2010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907E64E-DC17-4B20-94F9-05238394978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149FB3B-DA1F-4DC3-A86F-84F1C2549A5A}" type="datetimeFigureOut">
              <a:rPr lang="ru-RU" smtClean="0"/>
              <a:pPr/>
              <a:t>13.04.2010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907E64E-DC17-4B20-94F9-05238394978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149FB3B-DA1F-4DC3-A86F-84F1C2549A5A}" type="datetimeFigureOut">
              <a:rPr lang="ru-RU" smtClean="0"/>
              <a:pPr/>
              <a:t>13.04.2010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907E64E-DC17-4B20-94F9-05238394978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149FB3B-DA1F-4DC3-A86F-84F1C2549A5A}" type="datetimeFigureOut">
              <a:rPr lang="ru-RU" smtClean="0"/>
              <a:pPr/>
              <a:t>13.04.2010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907E64E-DC17-4B20-94F9-05238394978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149FB3B-DA1F-4DC3-A86F-84F1C2549A5A}" type="datetimeFigureOut">
              <a:rPr lang="ru-RU" smtClean="0"/>
              <a:pPr/>
              <a:t>13.04.2010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907E64E-DC17-4B20-94F9-05238394978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149FB3B-DA1F-4DC3-A86F-84F1C2549A5A}" type="datetimeFigureOut">
              <a:rPr lang="ru-RU" smtClean="0"/>
              <a:pPr/>
              <a:t>13.04.2010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907E64E-DC17-4B20-94F9-05238394978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149FB3B-DA1F-4DC3-A86F-84F1C2549A5A}" type="datetimeFigureOut">
              <a:rPr lang="ru-RU" smtClean="0"/>
              <a:pPr/>
              <a:t>13.04.2010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907E64E-DC17-4B20-94F9-05238394978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149FB3B-DA1F-4DC3-A86F-84F1C2549A5A}" type="datetimeFigureOut">
              <a:rPr lang="ru-RU" smtClean="0"/>
              <a:pPr/>
              <a:t>13.04.2010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907E64E-DC17-4B20-94F9-05238394978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149FB3B-DA1F-4DC3-A86F-84F1C2549A5A}" type="datetimeFigureOut">
              <a:rPr lang="ru-RU" smtClean="0"/>
              <a:pPr/>
              <a:t>13.04.2010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907E64E-DC17-4B20-94F9-05238394978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149FB3B-DA1F-4DC3-A86F-84F1C2549A5A}" type="datetimeFigureOut">
              <a:rPr lang="ru-RU" smtClean="0"/>
              <a:pPr/>
              <a:t>13.04.2010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907E64E-DC17-4B20-94F9-05238394978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149FB3B-DA1F-4DC3-A86F-84F1C2549A5A}" type="datetimeFigureOut">
              <a:rPr lang="ru-RU" smtClean="0"/>
              <a:pPr/>
              <a:t>13.04.2010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907E64E-DC17-4B20-94F9-05238394978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D149FB3B-DA1F-4DC3-A86F-84F1C2549A5A}" type="datetimeFigureOut">
              <a:rPr lang="ru-RU" smtClean="0"/>
              <a:pPr/>
              <a:t>13.04.2010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5907E64E-DC17-4B20-94F9-05238394978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4414" y="1428736"/>
            <a:ext cx="7715304" cy="2857520"/>
          </a:xfrm>
          <a:scene3d>
            <a:camera prst="obliqueTopRight"/>
            <a:lightRig rig="threePt" dir="t"/>
          </a:scene3d>
          <a:sp3d>
            <a:bevelT/>
          </a:sp3d>
        </p:spPr>
        <p:txBody>
          <a:bodyPr>
            <a:noAutofit/>
          </a:bodyPr>
          <a:lstStyle/>
          <a:p>
            <a:pPr algn="ctr"/>
            <a:r>
              <a:rPr lang="en-US" sz="96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bg2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Bernard MT Condensed" pitchFamily="18" charset="0"/>
              </a:rPr>
              <a:t> </a:t>
            </a:r>
            <a:r>
              <a:rPr lang="en-US" sz="96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Bodoni MT" pitchFamily="18" charset="0"/>
              </a:rPr>
              <a:t>Present              Progressive</a:t>
            </a:r>
            <a:endParaRPr lang="ru-RU" sz="96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2">
                  <a:lumMod val="5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645920" y="0"/>
            <a:ext cx="7498080" cy="571480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 smtClean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Present Progressive  </a:t>
            </a:r>
            <a:endParaRPr lang="ru-RU" b="1" dirty="0">
              <a:solidFill>
                <a:schemeClr val="accent3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rot="5400000">
            <a:off x="-2428900" y="3429000"/>
            <a:ext cx="6858000" cy="15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>
            <a:off x="0" y="3571876"/>
            <a:ext cx="9144000" cy="15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7" name="Равнобедренный треугольник 6"/>
          <p:cNvSpPr/>
          <p:nvPr/>
        </p:nvSpPr>
        <p:spPr>
          <a:xfrm>
            <a:off x="214282" y="1357298"/>
            <a:ext cx="571504" cy="714380"/>
          </a:xfrm>
          <a:prstGeom prst="triangle">
            <a:avLst>
              <a:gd name="adj" fmla="val 51803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rgbClr val="FF0000"/>
                </a:solidFill>
              </a:rPr>
              <a:t>+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8" name="Равнобедренный треугольник 7"/>
          <p:cNvSpPr/>
          <p:nvPr/>
        </p:nvSpPr>
        <p:spPr>
          <a:xfrm>
            <a:off x="285720" y="4429132"/>
            <a:ext cx="571504" cy="714380"/>
          </a:xfrm>
          <a:prstGeom prst="triangle">
            <a:avLst>
              <a:gd name="adj" fmla="val 51803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rgbClr val="FF0000"/>
                </a:solidFill>
              </a:rPr>
              <a:t>-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3100" name="Rectangle 28"/>
          <p:cNvSpPr>
            <a:spLocks noChangeArrowheads="1"/>
          </p:cNvSpPr>
          <p:nvPr/>
        </p:nvSpPr>
        <p:spPr bwMode="auto">
          <a:xfrm>
            <a:off x="1357290" y="1071546"/>
            <a:ext cx="936625" cy="1630363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98" name="Rectangle 26"/>
          <p:cNvSpPr>
            <a:spLocks noChangeArrowheads="1"/>
          </p:cNvSpPr>
          <p:nvPr/>
        </p:nvSpPr>
        <p:spPr bwMode="auto">
          <a:xfrm rot="10800000" flipV="1">
            <a:off x="2571736" y="1071546"/>
            <a:ext cx="922337" cy="16129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prstDash val="dash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400" b="1" dirty="0" smtClean="0">
                <a:solidFill>
                  <a:srgbClr val="FF0000"/>
                </a:solidFill>
              </a:rPr>
              <a:t>am</a:t>
            </a:r>
          </a:p>
          <a:p>
            <a:pPr algn="ctr"/>
            <a:r>
              <a:rPr lang="en-US" sz="2400" b="1" dirty="0" smtClean="0">
                <a:solidFill>
                  <a:srgbClr val="FF0000"/>
                </a:solidFill>
              </a:rPr>
              <a:t>is</a:t>
            </a:r>
          </a:p>
          <a:p>
            <a:pPr algn="ctr"/>
            <a:r>
              <a:rPr lang="en-US" sz="2400" b="1" dirty="0" smtClean="0">
                <a:solidFill>
                  <a:srgbClr val="FF0000"/>
                </a:solidFill>
              </a:rPr>
              <a:t>are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3101" name="Oval 29"/>
          <p:cNvSpPr>
            <a:spLocks noChangeArrowheads="1"/>
          </p:cNvSpPr>
          <p:nvPr/>
        </p:nvSpPr>
        <p:spPr bwMode="auto">
          <a:xfrm>
            <a:off x="2786050" y="642918"/>
            <a:ext cx="422275" cy="431800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prstDash val="dash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/>
              <a:t>V</a:t>
            </a:r>
            <a:endParaRPr lang="ru-RU" dirty="0"/>
          </a:p>
        </p:txBody>
      </p:sp>
      <p:sp>
        <p:nvSpPr>
          <p:cNvPr id="3099" name="Rectangle 27"/>
          <p:cNvSpPr>
            <a:spLocks noChangeArrowheads="1"/>
          </p:cNvSpPr>
          <p:nvPr/>
        </p:nvSpPr>
        <p:spPr bwMode="auto">
          <a:xfrm>
            <a:off x="3786182" y="1071546"/>
            <a:ext cx="936625" cy="162242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 dirty="0" smtClean="0"/>
          </a:p>
          <a:p>
            <a:pPr algn="ctr"/>
            <a:r>
              <a:rPr lang="en-US" sz="3200" b="1" dirty="0" err="1" smtClean="0">
                <a:solidFill>
                  <a:srgbClr val="FF0000"/>
                </a:solidFill>
              </a:rPr>
              <a:t>V</a:t>
            </a:r>
            <a:r>
              <a:rPr lang="en-US" sz="3200" b="1" baseline="-25000" dirty="0" err="1" smtClean="0">
                <a:solidFill>
                  <a:srgbClr val="FF0000"/>
                </a:solidFill>
              </a:rPr>
              <a:t>ing</a:t>
            </a:r>
            <a:endParaRPr lang="ru-RU" sz="3200" dirty="0" smtClean="0">
              <a:solidFill>
                <a:srgbClr val="FF0000"/>
              </a:solidFill>
            </a:endParaRPr>
          </a:p>
          <a:p>
            <a:pPr algn="ctr"/>
            <a:r>
              <a:rPr lang="en-US" sz="4000" b="1" dirty="0" smtClean="0"/>
              <a:t> </a:t>
            </a:r>
            <a:endParaRPr lang="ru-RU" sz="4000" b="1" dirty="0"/>
          </a:p>
        </p:txBody>
      </p:sp>
      <p:sp>
        <p:nvSpPr>
          <p:cNvPr id="3105" name="Oval 33"/>
          <p:cNvSpPr>
            <a:spLocks noChangeArrowheads="1"/>
          </p:cNvSpPr>
          <p:nvPr/>
        </p:nvSpPr>
        <p:spPr bwMode="auto">
          <a:xfrm>
            <a:off x="4000496" y="642918"/>
            <a:ext cx="422275" cy="431800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/>
              <a:t>P</a:t>
            </a:r>
            <a:endParaRPr lang="ru-RU" dirty="0"/>
          </a:p>
        </p:txBody>
      </p:sp>
      <p:sp>
        <p:nvSpPr>
          <p:cNvPr id="3102" name="Rectangle 30"/>
          <p:cNvSpPr>
            <a:spLocks noChangeArrowheads="1"/>
          </p:cNvSpPr>
          <p:nvPr/>
        </p:nvSpPr>
        <p:spPr bwMode="auto">
          <a:xfrm>
            <a:off x="5000628" y="1071546"/>
            <a:ext cx="936625" cy="162242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106" name="Oval 34"/>
          <p:cNvSpPr>
            <a:spLocks noChangeArrowheads="1"/>
          </p:cNvSpPr>
          <p:nvPr/>
        </p:nvSpPr>
        <p:spPr bwMode="auto">
          <a:xfrm>
            <a:off x="5214942" y="642918"/>
            <a:ext cx="422275" cy="431800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84" name="Rectangle 12"/>
          <p:cNvSpPr>
            <a:spLocks noChangeArrowheads="1"/>
          </p:cNvSpPr>
          <p:nvPr/>
        </p:nvSpPr>
        <p:spPr bwMode="auto">
          <a:xfrm>
            <a:off x="1428728" y="4143380"/>
            <a:ext cx="936625" cy="162242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87" name="Rectangle 15"/>
          <p:cNvSpPr>
            <a:spLocks noChangeArrowheads="1"/>
          </p:cNvSpPr>
          <p:nvPr/>
        </p:nvSpPr>
        <p:spPr bwMode="auto">
          <a:xfrm>
            <a:off x="5286380" y="4143380"/>
            <a:ext cx="936625" cy="162242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 dirty="0" smtClean="0"/>
          </a:p>
          <a:p>
            <a:pPr algn="ctr"/>
            <a:r>
              <a:rPr lang="en-US" sz="3200" b="1" dirty="0" err="1" smtClean="0">
                <a:solidFill>
                  <a:srgbClr val="FF0000"/>
                </a:solidFill>
              </a:rPr>
              <a:t>V</a:t>
            </a:r>
            <a:r>
              <a:rPr lang="en-US" sz="3200" b="1" baseline="-25000" dirty="0" err="1" smtClean="0">
                <a:solidFill>
                  <a:srgbClr val="FF0000"/>
                </a:solidFill>
              </a:rPr>
              <a:t>ing</a:t>
            </a:r>
            <a:endParaRPr lang="ru-RU" sz="3200" dirty="0" smtClean="0">
              <a:solidFill>
                <a:srgbClr val="FF0000"/>
              </a:solidFill>
            </a:endParaRPr>
          </a:p>
          <a:p>
            <a:pPr algn="ctr"/>
            <a:endParaRPr lang="ru-RU" sz="3200" dirty="0"/>
          </a:p>
        </p:txBody>
      </p:sp>
      <p:sp>
        <p:nvSpPr>
          <p:cNvPr id="3085" name="Rectangle 13"/>
          <p:cNvSpPr>
            <a:spLocks noChangeArrowheads="1"/>
          </p:cNvSpPr>
          <p:nvPr/>
        </p:nvSpPr>
        <p:spPr bwMode="auto">
          <a:xfrm rot="10800000" flipV="1">
            <a:off x="2643174" y="4143380"/>
            <a:ext cx="922337" cy="16129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prstDash val="dash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400" b="1" dirty="0" smtClean="0">
                <a:solidFill>
                  <a:srgbClr val="FF0000"/>
                </a:solidFill>
              </a:rPr>
              <a:t>am</a:t>
            </a:r>
          </a:p>
          <a:p>
            <a:pPr algn="ctr"/>
            <a:r>
              <a:rPr lang="en-US" sz="2400" b="1" dirty="0" smtClean="0">
                <a:solidFill>
                  <a:srgbClr val="FF0000"/>
                </a:solidFill>
              </a:rPr>
              <a:t>is </a:t>
            </a:r>
          </a:p>
          <a:p>
            <a:pPr algn="ctr"/>
            <a:r>
              <a:rPr lang="en-US" sz="2400" b="1" dirty="0" smtClean="0">
                <a:solidFill>
                  <a:srgbClr val="FF0000"/>
                </a:solidFill>
              </a:rPr>
              <a:t>are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3086" name="Line 14"/>
          <p:cNvSpPr>
            <a:spLocks noChangeShapeType="1"/>
          </p:cNvSpPr>
          <p:nvPr/>
        </p:nvSpPr>
        <p:spPr bwMode="auto">
          <a:xfrm>
            <a:off x="3571868" y="4214818"/>
            <a:ext cx="890588" cy="873126"/>
          </a:xfrm>
          <a:prstGeom prst="line">
            <a:avLst/>
          </a:prstGeom>
          <a:noFill/>
          <a:ln w="9525">
            <a:solidFill>
              <a:srgbClr val="000000"/>
            </a:solidFill>
            <a:prstDash val="dash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88" name="Line 16"/>
          <p:cNvSpPr>
            <a:spLocks noChangeShapeType="1"/>
          </p:cNvSpPr>
          <p:nvPr/>
        </p:nvSpPr>
        <p:spPr bwMode="auto">
          <a:xfrm flipV="1">
            <a:off x="4500562" y="4214818"/>
            <a:ext cx="803275" cy="820737"/>
          </a:xfrm>
          <a:prstGeom prst="line">
            <a:avLst/>
          </a:prstGeom>
          <a:noFill/>
          <a:ln w="9525">
            <a:solidFill>
              <a:srgbClr val="000000"/>
            </a:solidFill>
            <a:prstDash val="dash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89" name="Oval 17"/>
          <p:cNvSpPr>
            <a:spLocks noChangeArrowheads="1"/>
          </p:cNvSpPr>
          <p:nvPr/>
        </p:nvSpPr>
        <p:spPr bwMode="auto">
          <a:xfrm>
            <a:off x="2857488" y="3714752"/>
            <a:ext cx="422275" cy="431800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prstDash val="dash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/>
              <a:t>V</a:t>
            </a:r>
            <a:endParaRPr lang="ru-RU" dirty="0"/>
          </a:p>
        </p:txBody>
      </p:sp>
      <p:sp>
        <p:nvSpPr>
          <p:cNvPr id="3090" name="Oval 18"/>
          <p:cNvSpPr>
            <a:spLocks noChangeArrowheads="1"/>
          </p:cNvSpPr>
          <p:nvPr/>
        </p:nvSpPr>
        <p:spPr bwMode="auto">
          <a:xfrm>
            <a:off x="1714480" y="3714752"/>
            <a:ext cx="422275" cy="431800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/>
              <a:t>S</a:t>
            </a:r>
            <a:endParaRPr lang="ru-RU" dirty="0"/>
          </a:p>
        </p:txBody>
      </p:sp>
      <p:sp>
        <p:nvSpPr>
          <p:cNvPr id="3091" name="Oval 19"/>
          <p:cNvSpPr>
            <a:spLocks noChangeArrowheads="1"/>
          </p:cNvSpPr>
          <p:nvPr/>
        </p:nvSpPr>
        <p:spPr bwMode="auto">
          <a:xfrm>
            <a:off x="5572132" y="3714752"/>
            <a:ext cx="422275" cy="431800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/>
              <a:t>P</a:t>
            </a:r>
            <a:endParaRPr lang="ru-RU" dirty="0"/>
          </a:p>
        </p:txBody>
      </p:sp>
      <p:sp>
        <p:nvSpPr>
          <p:cNvPr id="3092" name="Rectangle 20"/>
          <p:cNvSpPr>
            <a:spLocks noChangeArrowheads="1"/>
          </p:cNvSpPr>
          <p:nvPr/>
        </p:nvSpPr>
        <p:spPr bwMode="auto">
          <a:xfrm>
            <a:off x="6572264" y="4143380"/>
            <a:ext cx="936625" cy="162242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93" name="Rectangle 21"/>
          <p:cNvSpPr>
            <a:spLocks noChangeArrowheads="1"/>
          </p:cNvSpPr>
          <p:nvPr/>
        </p:nvSpPr>
        <p:spPr bwMode="auto">
          <a:xfrm>
            <a:off x="4071934" y="4143380"/>
            <a:ext cx="784225" cy="392112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sz="2400" dirty="0" smtClean="0">
                <a:solidFill>
                  <a:srgbClr val="FF0000"/>
                </a:solidFill>
              </a:rPr>
              <a:t> not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3094" name="Oval 22"/>
          <p:cNvSpPr>
            <a:spLocks noChangeArrowheads="1"/>
          </p:cNvSpPr>
          <p:nvPr/>
        </p:nvSpPr>
        <p:spPr bwMode="auto">
          <a:xfrm>
            <a:off x="4214810" y="3714752"/>
            <a:ext cx="422275" cy="431800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/>
              <a:t>-</a:t>
            </a:r>
            <a:endParaRPr lang="ru-RU" dirty="0"/>
          </a:p>
        </p:txBody>
      </p:sp>
      <p:sp>
        <p:nvSpPr>
          <p:cNvPr id="3107" name="Rectangle 3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114" name="Rectangle 42"/>
          <p:cNvSpPr>
            <a:spLocks noChangeArrowheads="1"/>
          </p:cNvSpPr>
          <p:nvPr/>
        </p:nvSpPr>
        <p:spPr bwMode="auto">
          <a:xfrm>
            <a:off x="0" y="2743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57" name="Oval 33"/>
          <p:cNvSpPr>
            <a:spLocks noChangeArrowheads="1"/>
          </p:cNvSpPr>
          <p:nvPr/>
        </p:nvSpPr>
        <p:spPr bwMode="auto">
          <a:xfrm>
            <a:off x="1571604" y="642918"/>
            <a:ext cx="422275" cy="431800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/>
              <a:t>S</a:t>
            </a:r>
            <a:endParaRPr lang="ru-RU" dirty="0"/>
          </a:p>
        </p:txBody>
      </p:sp>
      <p:sp>
        <p:nvSpPr>
          <p:cNvPr id="58" name="Oval 33"/>
          <p:cNvSpPr>
            <a:spLocks noChangeArrowheads="1"/>
          </p:cNvSpPr>
          <p:nvPr/>
        </p:nvSpPr>
        <p:spPr bwMode="auto">
          <a:xfrm>
            <a:off x="6786578" y="3714752"/>
            <a:ext cx="422275" cy="431800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9" name="Овал 58"/>
          <p:cNvSpPr/>
          <p:nvPr/>
        </p:nvSpPr>
        <p:spPr>
          <a:xfrm>
            <a:off x="1357290" y="2786058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0" name="Овал 59"/>
          <p:cNvSpPr/>
          <p:nvPr/>
        </p:nvSpPr>
        <p:spPr>
          <a:xfrm>
            <a:off x="2000232" y="2786058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1" name="Овал 60"/>
          <p:cNvSpPr/>
          <p:nvPr/>
        </p:nvSpPr>
        <p:spPr>
          <a:xfrm>
            <a:off x="2643174" y="2786058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2" name="Овал 61"/>
          <p:cNvSpPr/>
          <p:nvPr/>
        </p:nvSpPr>
        <p:spPr>
          <a:xfrm>
            <a:off x="3143240" y="2786058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3" name="Овал 62"/>
          <p:cNvSpPr/>
          <p:nvPr/>
        </p:nvSpPr>
        <p:spPr>
          <a:xfrm>
            <a:off x="3857620" y="2786058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4" name="Овал 63"/>
          <p:cNvSpPr/>
          <p:nvPr/>
        </p:nvSpPr>
        <p:spPr>
          <a:xfrm>
            <a:off x="4429124" y="2786058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5" name="Овал 64"/>
          <p:cNvSpPr/>
          <p:nvPr/>
        </p:nvSpPr>
        <p:spPr>
          <a:xfrm>
            <a:off x="5072066" y="2786058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6" name="Овал 65"/>
          <p:cNvSpPr/>
          <p:nvPr/>
        </p:nvSpPr>
        <p:spPr>
          <a:xfrm>
            <a:off x="5643570" y="2786058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7" name="Овал 66"/>
          <p:cNvSpPr/>
          <p:nvPr/>
        </p:nvSpPr>
        <p:spPr>
          <a:xfrm>
            <a:off x="1428728" y="5857892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8" name="Овал 67"/>
          <p:cNvSpPr/>
          <p:nvPr/>
        </p:nvSpPr>
        <p:spPr>
          <a:xfrm>
            <a:off x="2000232" y="5857892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9" name="Овал 68"/>
          <p:cNvSpPr/>
          <p:nvPr/>
        </p:nvSpPr>
        <p:spPr>
          <a:xfrm>
            <a:off x="2643174" y="5857892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0" name="Овал 69"/>
          <p:cNvSpPr/>
          <p:nvPr/>
        </p:nvSpPr>
        <p:spPr>
          <a:xfrm>
            <a:off x="3286116" y="5857892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1" name="Овал 70"/>
          <p:cNvSpPr/>
          <p:nvPr/>
        </p:nvSpPr>
        <p:spPr>
          <a:xfrm>
            <a:off x="4071934" y="4572008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2" name="Овал 71"/>
          <p:cNvSpPr/>
          <p:nvPr/>
        </p:nvSpPr>
        <p:spPr>
          <a:xfrm>
            <a:off x="4572000" y="4572008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3" name="Овал 72"/>
          <p:cNvSpPr/>
          <p:nvPr/>
        </p:nvSpPr>
        <p:spPr>
          <a:xfrm>
            <a:off x="5286380" y="5857892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4" name="Овал 73"/>
          <p:cNvSpPr/>
          <p:nvPr/>
        </p:nvSpPr>
        <p:spPr>
          <a:xfrm>
            <a:off x="5929322" y="5857892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5" name="Овал 74"/>
          <p:cNvSpPr/>
          <p:nvPr/>
        </p:nvSpPr>
        <p:spPr>
          <a:xfrm>
            <a:off x="6643702" y="5857892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6" name="Овал 75"/>
          <p:cNvSpPr/>
          <p:nvPr/>
        </p:nvSpPr>
        <p:spPr>
          <a:xfrm>
            <a:off x="7215206" y="5857892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79" name="Прямая соединительная линия 78"/>
          <p:cNvCxnSpPr/>
          <p:nvPr/>
        </p:nvCxnSpPr>
        <p:spPr>
          <a:xfrm rot="5400000">
            <a:off x="1608117" y="2749545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Прямая соединительная линия 79"/>
          <p:cNvCxnSpPr/>
          <p:nvPr/>
        </p:nvCxnSpPr>
        <p:spPr>
          <a:xfrm rot="5400000">
            <a:off x="1965307" y="2749545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Прямая соединительная линия 80"/>
          <p:cNvCxnSpPr/>
          <p:nvPr/>
        </p:nvCxnSpPr>
        <p:spPr>
          <a:xfrm rot="5400000">
            <a:off x="2894001" y="2749545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Прямая соединительная линия 81"/>
          <p:cNvCxnSpPr/>
          <p:nvPr/>
        </p:nvCxnSpPr>
        <p:spPr>
          <a:xfrm rot="5400000">
            <a:off x="3108315" y="2749545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Прямая соединительная линия 82"/>
          <p:cNvCxnSpPr/>
          <p:nvPr/>
        </p:nvCxnSpPr>
        <p:spPr>
          <a:xfrm rot="5400000">
            <a:off x="4108447" y="2749545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Прямая соединительная линия 83"/>
          <p:cNvCxnSpPr/>
          <p:nvPr/>
        </p:nvCxnSpPr>
        <p:spPr>
          <a:xfrm rot="5400000">
            <a:off x="4394199" y="2749545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Прямая соединительная линия 84"/>
          <p:cNvCxnSpPr/>
          <p:nvPr/>
        </p:nvCxnSpPr>
        <p:spPr>
          <a:xfrm rot="5400000">
            <a:off x="5322893" y="2749545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Прямая соединительная линия 85"/>
          <p:cNvCxnSpPr/>
          <p:nvPr/>
        </p:nvCxnSpPr>
        <p:spPr>
          <a:xfrm rot="5400000">
            <a:off x="5608645" y="2749545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Прямая соединительная линия 86"/>
          <p:cNvCxnSpPr/>
          <p:nvPr/>
        </p:nvCxnSpPr>
        <p:spPr>
          <a:xfrm rot="5400000">
            <a:off x="1679555" y="5821379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Прямая соединительная линия 87"/>
          <p:cNvCxnSpPr/>
          <p:nvPr/>
        </p:nvCxnSpPr>
        <p:spPr>
          <a:xfrm rot="5400000">
            <a:off x="1965307" y="5821379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Прямая соединительная линия 88"/>
          <p:cNvCxnSpPr/>
          <p:nvPr/>
        </p:nvCxnSpPr>
        <p:spPr>
          <a:xfrm rot="5400000">
            <a:off x="2894001" y="5821379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Прямая соединительная линия 89"/>
          <p:cNvCxnSpPr/>
          <p:nvPr/>
        </p:nvCxnSpPr>
        <p:spPr>
          <a:xfrm rot="5400000">
            <a:off x="3251191" y="5821379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Прямая соединительная линия 90"/>
          <p:cNvCxnSpPr/>
          <p:nvPr/>
        </p:nvCxnSpPr>
        <p:spPr>
          <a:xfrm rot="5400000">
            <a:off x="5537207" y="5821379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Прямая соединительная линия 91"/>
          <p:cNvCxnSpPr/>
          <p:nvPr/>
        </p:nvCxnSpPr>
        <p:spPr>
          <a:xfrm rot="5400000">
            <a:off x="5894397" y="5821379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Прямая соединительная линия 92"/>
          <p:cNvCxnSpPr/>
          <p:nvPr/>
        </p:nvCxnSpPr>
        <p:spPr>
          <a:xfrm rot="5400000">
            <a:off x="6894529" y="5821379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Прямая соединительная линия 93"/>
          <p:cNvCxnSpPr/>
          <p:nvPr/>
        </p:nvCxnSpPr>
        <p:spPr>
          <a:xfrm rot="5400000">
            <a:off x="7180281" y="5821379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6" name="TextBox 95"/>
          <p:cNvSpPr txBox="1"/>
          <p:nvPr/>
        </p:nvSpPr>
        <p:spPr>
          <a:xfrm>
            <a:off x="1214414" y="2928934"/>
            <a:ext cx="65008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Sally            </a:t>
            </a:r>
            <a:r>
              <a:rPr lang="en-US" sz="2400" b="1" dirty="0" smtClean="0">
                <a:solidFill>
                  <a:srgbClr val="FF0000"/>
                </a:solidFill>
              </a:rPr>
              <a:t>is        playing     </a:t>
            </a:r>
            <a:r>
              <a:rPr lang="en-US" sz="2400" dirty="0" smtClean="0"/>
              <a:t>tennis    now.      </a:t>
            </a:r>
            <a:endParaRPr lang="ru-RU" sz="2400" dirty="0"/>
          </a:p>
        </p:txBody>
      </p:sp>
      <p:cxnSp>
        <p:nvCxnSpPr>
          <p:cNvPr id="98" name="Прямая соединительная линия 97"/>
          <p:cNvCxnSpPr/>
          <p:nvPr/>
        </p:nvCxnSpPr>
        <p:spPr>
          <a:xfrm>
            <a:off x="1285852" y="3286124"/>
            <a:ext cx="571504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Прямая соединительная линия 100"/>
          <p:cNvCxnSpPr/>
          <p:nvPr/>
        </p:nvCxnSpPr>
        <p:spPr>
          <a:xfrm>
            <a:off x="2786050" y="3286124"/>
            <a:ext cx="1928826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Прямая соединительная линия 102"/>
          <p:cNvCxnSpPr/>
          <p:nvPr/>
        </p:nvCxnSpPr>
        <p:spPr>
          <a:xfrm>
            <a:off x="2786050" y="3357562"/>
            <a:ext cx="1928826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Прямая соединительная линия 104"/>
          <p:cNvCxnSpPr/>
          <p:nvPr/>
        </p:nvCxnSpPr>
        <p:spPr>
          <a:xfrm>
            <a:off x="5072066" y="3286124"/>
            <a:ext cx="785818" cy="1588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Прямая соединительная линия 106"/>
          <p:cNvCxnSpPr/>
          <p:nvPr/>
        </p:nvCxnSpPr>
        <p:spPr>
          <a:xfrm>
            <a:off x="6215074" y="3286124"/>
            <a:ext cx="500066" cy="1588"/>
          </a:xfrm>
          <a:prstGeom prst="line">
            <a:avLst/>
          </a:prstGeom>
          <a:ln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8" name="Прямоугольник 107"/>
          <p:cNvSpPr/>
          <p:nvPr/>
        </p:nvSpPr>
        <p:spPr>
          <a:xfrm>
            <a:off x="4286248" y="3000372"/>
            <a:ext cx="571504" cy="50006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9" name="TextBox 108"/>
          <p:cNvSpPr txBox="1"/>
          <p:nvPr/>
        </p:nvSpPr>
        <p:spPr>
          <a:xfrm>
            <a:off x="1214414" y="6143644"/>
            <a:ext cx="77867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Sally              </a:t>
            </a:r>
            <a:r>
              <a:rPr lang="en-US" sz="2400" b="1" dirty="0" smtClean="0">
                <a:solidFill>
                  <a:srgbClr val="FF0000"/>
                </a:solidFill>
              </a:rPr>
              <a:t>is             not      playing     </a:t>
            </a:r>
            <a:r>
              <a:rPr lang="en-US" sz="2400" dirty="0" smtClean="0"/>
              <a:t>cricket    now.        </a:t>
            </a:r>
            <a:endParaRPr lang="ru-RU" sz="2400" dirty="0"/>
          </a:p>
        </p:txBody>
      </p:sp>
      <p:cxnSp>
        <p:nvCxnSpPr>
          <p:cNvPr id="111" name="Прямая соединительная линия 110"/>
          <p:cNvCxnSpPr/>
          <p:nvPr/>
        </p:nvCxnSpPr>
        <p:spPr>
          <a:xfrm>
            <a:off x="1214414" y="6500834"/>
            <a:ext cx="571504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Прямая соединительная линия 112"/>
          <p:cNvCxnSpPr/>
          <p:nvPr/>
        </p:nvCxnSpPr>
        <p:spPr>
          <a:xfrm>
            <a:off x="2928926" y="6572272"/>
            <a:ext cx="3500462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Прямая соединительная линия 114"/>
          <p:cNvCxnSpPr/>
          <p:nvPr/>
        </p:nvCxnSpPr>
        <p:spPr>
          <a:xfrm>
            <a:off x="2928926" y="6643710"/>
            <a:ext cx="3500462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Прямая соединительная линия 116"/>
          <p:cNvCxnSpPr/>
          <p:nvPr/>
        </p:nvCxnSpPr>
        <p:spPr>
          <a:xfrm>
            <a:off x="6715140" y="6500834"/>
            <a:ext cx="857256" cy="1588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Прямая соединительная линия 118"/>
          <p:cNvCxnSpPr/>
          <p:nvPr/>
        </p:nvCxnSpPr>
        <p:spPr>
          <a:xfrm>
            <a:off x="7858148" y="6500834"/>
            <a:ext cx="571504" cy="1588"/>
          </a:xfrm>
          <a:prstGeom prst="line">
            <a:avLst/>
          </a:prstGeom>
          <a:ln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0" name="Прямоугольник 119"/>
          <p:cNvSpPr/>
          <p:nvPr/>
        </p:nvSpPr>
        <p:spPr>
          <a:xfrm>
            <a:off x="5857884" y="6215082"/>
            <a:ext cx="571504" cy="50006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3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3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3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7" dur="80"/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18" dur="80"/>
                                        <p:tgtEl>
                                          <p:spTgt spid="9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9" dur="80"/>
                                        <p:tgtEl>
                                          <p:spTgt spid="9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2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3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4" dur="50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5" dur="50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8" dur="500" fill="hold"/>
                                        <p:tgtEl>
                                          <p:spTgt spid="30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9" dur="500" fill="hold"/>
                                        <p:tgtEl>
                                          <p:spTgt spid="30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3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6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0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1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4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5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0" dur="500" fill="hold"/>
                                        <p:tgtEl>
                                          <p:spTgt spid="30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1" dur="500" fill="hold"/>
                                        <p:tgtEl>
                                          <p:spTgt spid="30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4" dur="500" fill="hold"/>
                                        <p:tgtEl>
                                          <p:spTgt spid="30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5" dur="500" fill="hold"/>
                                        <p:tgtEl>
                                          <p:spTgt spid="30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9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2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3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6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7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0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1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2" fill="hold">
                      <p:stCondLst>
                        <p:cond delay="indefinite"/>
                      </p:stCondLst>
                      <p:childTnLst>
                        <p:par>
                          <p:cTn id="203" fill="hold">
                            <p:stCondLst>
                              <p:cond delay="0"/>
                            </p:stCondLst>
                            <p:childTnLst>
                              <p:par>
                                <p:cTn id="20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6" dur="500" fill="hold"/>
                                        <p:tgtEl>
                                          <p:spTgt spid="30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7" dur="500" fill="hold"/>
                                        <p:tgtEl>
                                          <p:spTgt spid="30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0" dur="500" fill="hold"/>
                                        <p:tgtEl>
                                          <p:spTgt spid="30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1" dur="500" fill="hold"/>
                                        <p:tgtEl>
                                          <p:spTgt spid="30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4" dur="500" fill="hold"/>
                                        <p:tgtEl>
                                          <p:spTgt spid="30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5" dur="500" fill="hold"/>
                                        <p:tgtEl>
                                          <p:spTgt spid="30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8" dur="500" fill="hold"/>
                                        <p:tgtEl>
                                          <p:spTgt spid="30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9" dur="500" fill="hold"/>
                                        <p:tgtEl>
                                          <p:spTgt spid="30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3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6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7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8" fill="hold">
                      <p:stCondLst>
                        <p:cond delay="indefinite"/>
                      </p:stCondLst>
                      <p:childTnLst>
                        <p:par>
                          <p:cTn id="229" fill="hold">
                            <p:stCondLst>
                              <p:cond delay="0"/>
                            </p:stCondLst>
                            <p:childTnLst>
                              <p:par>
                                <p:cTn id="2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2" dur="500" fill="hold"/>
                                        <p:tgtEl>
                                          <p:spTgt spid="30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3" dur="500" fill="hold"/>
                                        <p:tgtEl>
                                          <p:spTgt spid="30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6" dur="500" fill="hold"/>
                                        <p:tgtEl>
                                          <p:spTgt spid="30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7" dur="500" fill="hold"/>
                                        <p:tgtEl>
                                          <p:spTgt spid="30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0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1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4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5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8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9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2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3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4" fill="hold">
                      <p:stCondLst>
                        <p:cond delay="indefinite"/>
                      </p:stCondLst>
                      <p:childTnLst>
                        <p:par>
                          <p:cTn id="255" fill="hold">
                            <p:stCondLst>
                              <p:cond delay="0"/>
                            </p:stCondLst>
                            <p:childTnLst>
                              <p:par>
                                <p:cTn id="25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8" dur="500" fill="hold"/>
                                        <p:tgtEl>
                                          <p:spTgt spid="30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9" dur="500" fill="hold"/>
                                        <p:tgtEl>
                                          <p:spTgt spid="30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6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7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0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1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4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5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8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9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0" fill="hold">
                      <p:stCondLst>
                        <p:cond delay="indefinite"/>
                      </p:stCondLst>
                      <p:childTnLst>
                        <p:par>
                          <p:cTn id="281" fill="hold">
                            <p:stCondLst>
                              <p:cond delay="0"/>
                            </p:stCondLst>
                            <p:childTnLst>
                              <p:par>
                                <p:cTn id="28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4" dur="80"/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85" dur="80"/>
                                        <p:tgtEl>
                                          <p:spTgt spid="10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6" dur="80"/>
                                        <p:tgtEl>
                                          <p:spTgt spid="10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9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0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3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4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7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8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1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2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5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6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9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0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3100" grpId="0" animBg="1"/>
      <p:bldP spid="3098" grpId="0" animBg="1"/>
      <p:bldP spid="3101" grpId="0" animBg="1"/>
      <p:bldP spid="3099" grpId="0" animBg="1"/>
      <p:bldP spid="3105" grpId="0" animBg="1"/>
      <p:bldP spid="3102" grpId="0" animBg="1"/>
      <p:bldP spid="3106" grpId="0" animBg="1"/>
      <p:bldP spid="3084" grpId="0" animBg="1"/>
      <p:bldP spid="3087" grpId="0" animBg="1"/>
      <p:bldP spid="3085" grpId="0" animBg="1"/>
      <p:bldP spid="3086" grpId="0" animBg="1"/>
      <p:bldP spid="3088" grpId="0" animBg="1"/>
      <p:bldP spid="3089" grpId="0" animBg="1"/>
      <p:bldP spid="3090" grpId="0" animBg="1"/>
      <p:bldP spid="3091" grpId="0" animBg="1"/>
      <p:bldP spid="3092" grpId="0" animBg="1"/>
      <p:bldP spid="3093" grpId="0" animBg="1"/>
      <p:bldP spid="3094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 animBg="1"/>
      <p:bldP spid="96" grpId="0"/>
      <p:bldP spid="108" grpId="0" animBg="1"/>
      <p:bldP spid="109" grpId="0"/>
      <p:bldP spid="12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57290" y="142852"/>
            <a:ext cx="7498080" cy="428628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 smtClean="0">
                <a:solidFill>
                  <a:schemeClr val="accent3">
                    <a:lumMod val="75000"/>
                  </a:schemeClr>
                </a:solidFill>
              </a:rPr>
              <a:t>Present Progressive</a:t>
            </a:r>
            <a:endParaRPr lang="ru-RU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2067" name="Line 19"/>
          <p:cNvSpPr>
            <a:spLocks noChangeShapeType="1"/>
          </p:cNvSpPr>
          <p:nvPr/>
        </p:nvSpPr>
        <p:spPr bwMode="auto">
          <a:xfrm flipH="1">
            <a:off x="1000100" y="0"/>
            <a:ext cx="45719" cy="685800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66" name="Line 18"/>
          <p:cNvSpPr>
            <a:spLocks noChangeShapeType="1"/>
          </p:cNvSpPr>
          <p:nvPr/>
        </p:nvSpPr>
        <p:spPr bwMode="auto">
          <a:xfrm>
            <a:off x="0" y="3429000"/>
            <a:ext cx="9144000" cy="45719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61" name="Rectangle 13"/>
          <p:cNvSpPr>
            <a:spLocks noChangeArrowheads="1"/>
          </p:cNvSpPr>
          <p:nvPr/>
        </p:nvSpPr>
        <p:spPr bwMode="auto">
          <a:xfrm rot="10800000" flipV="1">
            <a:off x="2500298" y="1071546"/>
            <a:ext cx="922337" cy="16129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prstDash val="dash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400" b="1" dirty="0" smtClean="0">
                <a:solidFill>
                  <a:srgbClr val="FF0000"/>
                </a:solidFill>
              </a:rPr>
              <a:t>Am</a:t>
            </a:r>
          </a:p>
          <a:p>
            <a:pPr algn="ctr"/>
            <a:r>
              <a:rPr lang="en-US" sz="2400" b="1" dirty="0" smtClean="0">
                <a:solidFill>
                  <a:srgbClr val="FF0000"/>
                </a:solidFill>
              </a:rPr>
              <a:t>Is</a:t>
            </a:r>
          </a:p>
          <a:p>
            <a:pPr algn="ctr"/>
            <a:r>
              <a:rPr lang="en-US" sz="2400" b="1" dirty="0" smtClean="0">
                <a:solidFill>
                  <a:srgbClr val="FF0000"/>
                </a:solidFill>
              </a:rPr>
              <a:t>Are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2062" name="Rectangle 14"/>
          <p:cNvSpPr>
            <a:spLocks noChangeArrowheads="1"/>
          </p:cNvSpPr>
          <p:nvPr/>
        </p:nvSpPr>
        <p:spPr bwMode="auto">
          <a:xfrm>
            <a:off x="3857620" y="1071546"/>
            <a:ext cx="936625" cy="1604962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 sz="3200" b="1" dirty="0" smtClean="0">
              <a:solidFill>
                <a:srgbClr val="FF0000"/>
              </a:solidFill>
            </a:endParaRPr>
          </a:p>
          <a:p>
            <a:endParaRPr lang="ru-RU" dirty="0"/>
          </a:p>
        </p:txBody>
      </p:sp>
      <p:sp>
        <p:nvSpPr>
          <p:cNvPr id="2059" name="Rectangle 11"/>
          <p:cNvSpPr>
            <a:spLocks noChangeArrowheads="1"/>
          </p:cNvSpPr>
          <p:nvPr/>
        </p:nvSpPr>
        <p:spPr bwMode="auto">
          <a:xfrm>
            <a:off x="5143504" y="1071546"/>
            <a:ext cx="936625" cy="162242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 sz="3200" b="1" dirty="0" smtClean="0">
              <a:solidFill>
                <a:srgbClr val="FF0000"/>
              </a:solidFill>
            </a:endParaRPr>
          </a:p>
          <a:p>
            <a:pPr algn="ctr"/>
            <a:r>
              <a:rPr lang="en-US" sz="3200" b="1" dirty="0" err="1" smtClean="0">
                <a:solidFill>
                  <a:srgbClr val="FF0000"/>
                </a:solidFill>
              </a:rPr>
              <a:t>V</a:t>
            </a:r>
            <a:r>
              <a:rPr lang="en-US" sz="3200" b="1" baseline="-25000" dirty="0" err="1" smtClean="0">
                <a:solidFill>
                  <a:srgbClr val="FF0000"/>
                </a:solidFill>
              </a:rPr>
              <a:t>ing</a:t>
            </a:r>
            <a:endParaRPr lang="ru-RU" sz="3200" dirty="0" smtClean="0">
              <a:solidFill>
                <a:srgbClr val="FF0000"/>
              </a:solidFill>
            </a:endParaRPr>
          </a:p>
          <a:p>
            <a:pPr algn="ctr"/>
            <a:r>
              <a:rPr lang="en-US" sz="2400" b="1" dirty="0" smtClean="0"/>
              <a:t> </a:t>
            </a:r>
            <a:endParaRPr lang="ru-RU" sz="2400" b="1" dirty="0" smtClean="0"/>
          </a:p>
          <a:p>
            <a:pPr algn="ctr"/>
            <a:endParaRPr lang="ru-RU" dirty="0"/>
          </a:p>
        </p:txBody>
      </p:sp>
      <p:sp>
        <p:nvSpPr>
          <p:cNvPr id="2060" name="Rectangle 12"/>
          <p:cNvSpPr>
            <a:spLocks noChangeArrowheads="1"/>
          </p:cNvSpPr>
          <p:nvPr/>
        </p:nvSpPr>
        <p:spPr bwMode="auto">
          <a:xfrm>
            <a:off x="6357950" y="1071546"/>
            <a:ext cx="936625" cy="159702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65" name="Oval 17"/>
          <p:cNvSpPr>
            <a:spLocks noChangeArrowheads="1"/>
          </p:cNvSpPr>
          <p:nvPr/>
        </p:nvSpPr>
        <p:spPr bwMode="auto">
          <a:xfrm>
            <a:off x="2714612" y="3500438"/>
            <a:ext cx="422275" cy="431800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prstDash val="dash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/>
              <a:t>VV</a:t>
            </a:r>
            <a:endParaRPr lang="ru-RU" dirty="0"/>
          </a:p>
        </p:txBody>
      </p:sp>
      <p:sp>
        <p:nvSpPr>
          <p:cNvPr id="2054" name="Oval 6"/>
          <p:cNvSpPr>
            <a:spLocks noChangeArrowheads="1"/>
          </p:cNvSpPr>
          <p:nvPr/>
        </p:nvSpPr>
        <p:spPr bwMode="auto">
          <a:xfrm>
            <a:off x="1428728" y="3500438"/>
            <a:ext cx="422275" cy="431800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/>
              <a:t>?</a:t>
            </a:r>
            <a:endParaRPr lang="ru-RU" dirty="0"/>
          </a:p>
        </p:txBody>
      </p:sp>
      <p:sp>
        <p:nvSpPr>
          <p:cNvPr id="2064" name="Oval 16"/>
          <p:cNvSpPr>
            <a:spLocks noChangeArrowheads="1"/>
          </p:cNvSpPr>
          <p:nvPr/>
        </p:nvSpPr>
        <p:spPr bwMode="auto">
          <a:xfrm>
            <a:off x="5357818" y="3500438"/>
            <a:ext cx="422275" cy="431800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/>
              <a:t>P</a:t>
            </a:r>
            <a:endParaRPr lang="ru-RU" dirty="0"/>
          </a:p>
        </p:txBody>
      </p:sp>
      <p:sp>
        <p:nvSpPr>
          <p:cNvPr id="2063" name="Oval 15"/>
          <p:cNvSpPr>
            <a:spLocks noChangeArrowheads="1"/>
          </p:cNvSpPr>
          <p:nvPr/>
        </p:nvSpPr>
        <p:spPr bwMode="auto">
          <a:xfrm>
            <a:off x="6572264" y="3500438"/>
            <a:ext cx="422275" cy="431800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1" name="Rectangle 3"/>
          <p:cNvSpPr>
            <a:spLocks noChangeArrowheads="1"/>
          </p:cNvSpPr>
          <p:nvPr/>
        </p:nvSpPr>
        <p:spPr bwMode="auto">
          <a:xfrm>
            <a:off x="1214414" y="3929066"/>
            <a:ext cx="936625" cy="1604962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 rot="10800000" flipV="1">
            <a:off x="2500298" y="3929066"/>
            <a:ext cx="922337" cy="16129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prstDash val="dash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400" b="1" dirty="0" smtClean="0">
                <a:solidFill>
                  <a:srgbClr val="FF0000"/>
                </a:solidFill>
              </a:rPr>
              <a:t>Am</a:t>
            </a:r>
          </a:p>
          <a:p>
            <a:pPr algn="ctr"/>
            <a:r>
              <a:rPr lang="en-US" sz="2400" b="1" dirty="0" smtClean="0">
                <a:solidFill>
                  <a:srgbClr val="FF0000"/>
                </a:solidFill>
              </a:rPr>
              <a:t>Is</a:t>
            </a:r>
          </a:p>
          <a:p>
            <a:pPr algn="ctr"/>
            <a:r>
              <a:rPr lang="en-US" sz="2400" b="1" dirty="0" smtClean="0">
                <a:solidFill>
                  <a:srgbClr val="FF0000"/>
                </a:solidFill>
              </a:rPr>
              <a:t>are</a:t>
            </a:r>
            <a:endParaRPr lang="ru-RU" sz="2400" b="1" dirty="0" smtClean="0">
              <a:solidFill>
                <a:srgbClr val="FF0000"/>
              </a:solidFill>
            </a:endParaRPr>
          </a:p>
          <a:p>
            <a:pPr algn="ctr"/>
            <a:endParaRPr lang="ru-RU" sz="2400" dirty="0"/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3857620" y="3929066"/>
            <a:ext cx="936625" cy="1604963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6357950" y="3929066"/>
            <a:ext cx="893763" cy="1604963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3" name="Rectangle 5"/>
          <p:cNvSpPr>
            <a:spLocks noChangeArrowheads="1"/>
          </p:cNvSpPr>
          <p:nvPr/>
        </p:nvSpPr>
        <p:spPr bwMode="auto">
          <a:xfrm>
            <a:off x="5143504" y="3929066"/>
            <a:ext cx="936625" cy="1604963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 sz="3200" b="1" dirty="0" smtClean="0">
              <a:solidFill>
                <a:srgbClr val="FF0000"/>
              </a:solidFill>
            </a:endParaRPr>
          </a:p>
          <a:p>
            <a:pPr algn="ctr"/>
            <a:r>
              <a:rPr lang="en-US" sz="3200" b="1" dirty="0" err="1" smtClean="0">
                <a:solidFill>
                  <a:srgbClr val="FF0000"/>
                </a:solidFill>
              </a:rPr>
              <a:t>V</a:t>
            </a:r>
            <a:r>
              <a:rPr lang="en-US" sz="3200" b="1" baseline="-25000" dirty="0" err="1" smtClean="0">
                <a:solidFill>
                  <a:srgbClr val="FF0000"/>
                </a:solidFill>
              </a:rPr>
              <a:t>ing</a:t>
            </a:r>
            <a:endParaRPr lang="ru-RU" sz="3200" dirty="0"/>
          </a:p>
        </p:txBody>
      </p:sp>
      <p:sp>
        <p:nvSpPr>
          <p:cNvPr id="2055" name="Oval 7"/>
          <p:cNvSpPr>
            <a:spLocks noChangeArrowheads="1"/>
          </p:cNvSpPr>
          <p:nvPr/>
        </p:nvSpPr>
        <p:spPr bwMode="auto">
          <a:xfrm>
            <a:off x="4071934" y="642918"/>
            <a:ext cx="422275" cy="431800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/>
              <a:t>S</a:t>
            </a:r>
            <a:endParaRPr lang="ru-RU" dirty="0"/>
          </a:p>
        </p:txBody>
      </p:sp>
      <p:sp>
        <p:nvSpPr>
          <p:cNvPr id="2056" name="Oval 8"/>
          <p:cNvSpPr>
            <a:spLocks noChangeArrowheads="1"/>
          </p:cNvSpPr>
          <p:nvPr/>
        </p:nvSpPr>
        <p:spPr bwMode="auto">
          <a:xfrm>
            <a:off x="6572264" y="642918"/>
            <a:ext cx="422275" cy="431800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8" name="Oval 10"/>
          <p:cNvSpPr>
            <a:spLocks noChangeArrowheads="1"/>
          </p:cNvSpPr>
          <p:nvPr/>
        </p:nvSpPr>
        <p:spPr bwMode="auto">
          <a:xfrm>
            <a:off x="4143372" y="3500438"/>
            <a:ext cx="422275" cy="431800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/>
              <a:t>S</a:t>
            </a:r>
            <a:endParaRPr lang="ru-RU" dirty="0"/>
          </a:p>
        </p:txBody>
      </p:sp>
      <p:sp>
        <p:nvSpPr>
          <p:cNvPr id="2057" name="Oval 9"/>
          <p:cNvSpPr>
            <a:spLocks noChangeArrowheads="1"/>
          </p:cNvSpPr>
          <p:nvPr/>
        </p:nvSpPr>
        <p:spPr bwMode="auto">
          <a:xfrm>
            <a:off x="2714612" y="642918"/>
            <a:ext cx="422275" cy="431800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prstDash val="dash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/>
              <a:t>V</a:t>
            </a:r>
            <a:endParaRPr lang="ru-RU" dirty="0"/>
          </a:p>
        </p:txBody>
      </p:sp>
      <p:sp>
        <p:nvSpPr>
          <p:cNvPr id="2068" name="Oval 20"/>
          <p:cNvSpPr>
            <a:spLocks noChangeArrowheads="1"/>
          </p:cNvSpPr>
          <p:nvPr/>
        </p:nvSpPr>
        <p:spPr bwMode="auto">
          <a:xfrm>
            <a:off x="5357818" y="642918"/>
            <a:ext cx="422275" cy="431800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/>
              <a:t>P</a:t>
            </a:r>
            <a:endParaRPr lang="ru-RU" dirty="0"/>
          </a:p>
        </p:txBody>
      </p:sp>
      <p:sp>
        <p:nvSpPr>
          <p:cNvPr id="2070" name="Rectangle 22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356100" algn="l"/>
              </a:tabLst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072" name="Rectangle 24"/>
          <p:cNvSpPr>
            <a:spLocks noChangeArrowheads="1"/>
          </p:cNvSpPr>
          <p:nvPr/>
        </p:nvSpPr>
        <p:spPr bwMode="auto">
          <a:xfrm>
            <a:off x="0" y="1000108"/>
            <a:ext cx="1071538" cy="203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356100" algn="l"/>
              </a:tabLst>
            </a:pP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                             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356100" algn="l"/>
              </a:tabLst>
            </a:pPr>
            <a:r>
              <a:rPr kumimoji="0" lang="en-US" sz="1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</a:rPr>
              <a:t>	          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356100" algn="l"/>
              </a:tabLst>
            </a:pP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	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356100" algn="l"/>
              </a:tabLst>
            </a:pP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                               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356100" algn="l"/>
              </a:tabLst>
            </a:pP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              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356100" algn="l"/>
              </a:tabLst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073" name="Rectangle 25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074" name="Rectangle 26"/>
          <p:cNvSpPr>
            <a:spLocks noChangeArrowheads="1"/>
          </p:cNvSpPr>
          <p:nvPr/>
        </p:nvSpPr>
        <p:spPr bwMode="auto">
          <a:xfrm>
            <a:off x="0" y="457200"/>
            <a:ext cx="2113399" cy="2523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655763" algn="l"/>
              </a:tabLst>
            </a:pP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655763" algn="l"/>
              </a:tabLst>
            </a:pP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               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655763" algn="l"/>
              </a:tabLst>
            </a:pPr>
            <a:endParaRPr lang="ru-RU" dirty="0" smtClean="0">
              <a:latin typeface="Arial" pitchFamily="34" charset="0"/>
              <a:ea typeface="Times New Roman" pitchFamily="18" charset="0"/>
            </a:endParaRPr>
          </a:p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655763" algn="l"/>
              </a:tabLst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655763" algn="l"/>
              </a:tabLst>
            </a:pP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655763" algn="l"/>
              </a:tabLst>
            </a:pP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            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655763" algn="l"/>
              </a:tabLst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655763" algn="l"/>
              </a:tabLst>
            </a:pP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655763" algn="l"/>
              </a:tabLst>
            </a:pP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	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42844" y="428604"/>
            <a:ext cx="738664" cy="221457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vert270" wrap="square" rtlCol="0">
            <a:spAutoFit/>
          </a:bodyPr>
          <a:lstStyle/>
          <a:p>
            <a:r>
              <a:rPr lang="en-US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     Yes/no</a:t>
            </a:r>
          </a:p>
          <a:p>
            <a:r>
              <a:rPr lang="ru-RU" b="1" dirty="0" smtClean="0"/>
              <a:t>Общий вопрос</a:t>
            </a:r>
            <a:endParaRPr lang="ru-RU" b="1" dirty="0"/>
          </a:p>
        </p:txBody>
      </p:sp>
      <p:sp>
        <p:nvSpPr>
          <p:cNvPr id="32" name="TextBox 31"/>
          <p:cNvSpPr txBox="1"/>
          <p:nvPr/>
        </p:nvSpPr>
        <p:spPr>
          <a:xfrm>
            <a:off x="214282" y="3857628"/>
            <a:ext cx="738664" cy="2500330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vert270" wrap="square" rtlCol="0">
            <a:spAutoFit/>
          </a:bodyPr>
          <a:lstStyle/>
          <a:p>
            <a:r>
              <a:rPr lang="ru-RU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                 </a:t>
            </a:r>
            <a:r>
              <a:rPr lang="en-US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Wh</a:t>
            </a:r>
            <a:r>
              <a:rPr lang="en-US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-?</a:t>
            </a:r>
          </a:p>
          <a:p>
            <a:r>
              <a:rPr lang="ru-RU" b="1" dirty="0" smtClean="0"/>
              <a:t>Специальный вопрос</a:t>
            </a:r>
            <a:endParaRPr lang="ru-RU" b="1" dirty="0"/>
          </a:p>
        </p:txBody>
      </p:sp>
      <p:sp>
        <p:nvSpPr>
          <p:cNvPr id="33" name="TextBox 32"/>
          <p:cNvSpPr txBox="1"/>
          <p:nvPr/>
        </p:nvSpPr>
        <p:spPr>
          <a:xfrm>
            <a:off x="7429520" y="928670"/>
            <a:ext cx="857256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3800" dirty="0" smtClean="0"/>
              <a:t>?</a:t>
            </a:r>
            <a:endParaRPr lang="ru-RU" sz="13800" dirty="0"/>
          </a:p>
        </p:txBody>
      </p:sp>
      <p:sp>
        <p:nvSpPr>
          <p:cNvPr id="34" name="Равнобедренный треугольник 33"/>
          <p:cNvSpPr/>
          <p:nvPr/>
        </p:nvSpPr>
        <p:spPr>
          <a:xfrm>
            <a:off x="7429520" y="0"/>
            <a:ext cx="500066" cy="500066"/>
          </a:xfrm>
          <a:prstGeom prst="triangl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chemeClr val="tx1"/>
                </a:solidFill>
              </a:rPr>
              <a:t>?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35" name="Овал 34"/>
          <p:cNvSpPr/>
          <p:nvPr/>
        </p:nvSpPr>
        <p:spPr>
          <a:xfrm>
            <a:off x="2571736" y="2786058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Овал 35"/>
          <p:cNvSpPr/>
          <p:nvPr/>
        </p:nvSpPr>
        <p:spPr>
          <a:xfrm>
            <a:off x="3071802" y="2786058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Овал 36"/>
          <p:cNvSpPr/>
          <p:nvPr/>
        </p:nvSpPr>
        <p:spPr>
          <a:xfrm>
            <a:off x="3857620" y="2786058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Овал 37"/>
          <p:cNvSpPr/>
          <p:nvPr/>
        </p:nvSpPr>
        <p:spPr>
          <a:xfrm>
            <a:off x="4500562" y="2786058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Овал 38"/>
          <p:cNvSpPr/>
          <p:nvPr/>
        </p:nvSpPr>
        <p:spPr>
          <a:xfrm>
            <a:off x="5214942" y="2786058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Овал 39"/>
          <p:cNvSpPr/>
          <p:nvPr/>
        </p:nvSpPr>
        <p:spPr>
          <a:xfrm>
            <a:off x="5715008" y="2786058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Овал 40"/>
          <p:cNvSpPr/>
          <p:nvPr/>
        </p:nvSpPr>
        <p:spPr>
          <a:xfrm>
            <a:off x="6357950" y="2786058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Овал 41"/>
          <p:cNvSpPr/>
          <p:nvPr/>
        </p:nvSpPr>
        <p:spPr>
          <a:xfrm>
            <a:off x="7000892" y="2786058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Овал 42"/>
          <p:cNvSpPr/>
          <p:nvPr/>
        </p:nvSpPr>
        <p:spPr>
          <a:xfrm>
            <a:off x="1214414" y="5643578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Овал 43"/>
          <p:cNvSpPr/>
          <p:nvPr/>
        </p:nvSpPr>
        <p:spPr>
          <a:xfrm>
            <a:off x="1857356" y="5643578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Овал 44"/>
          <p:cNvSpPr/>
          <p:nvPr/>
        </p:nvSpPr>
        <p:spPr>
          <a:xfrm>
            <a:off x="2500298" y="5643578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Овал 45"/>
          <p:cNvSpPr/>
          <p:nvPr/>
        </p:nvSpPr>
        <p:spPr>
          <a:xfrm>
            <a:off x="3143240" y="5643578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Овал 46"/>
          <p:cNvSpPr/>
          <p:nvPr/>
        </p:nvSpPr>
        <p:spPr>
          <a:xfrm>
            <a:off x="3929058" y="5643578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Овал 47"/>
          <p:cNvSpPr/>
          <p:nvPr/>
        </p:nvSpPr>
        <p:spPr>
          <a:xfrm>
            <a:off x="4500562" y="5643578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Овал 48"/>
          <p:cNvSpPr/>
          <p:nvPr/>
        </p:nvSpPr>
        <p:spPr>
          <a:xfrm>
            <a:off x="5214942" y="5643578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Овал 49"/>
          <p:cNvSpPr/>
          <p:nvPr/>
        </p:nvSpPr>
        <p:spPr>
          <a:xfrm>
            <a:off x="5715008" y="5643578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Овал 50"/>
          <p:cNvSpPr/>
          <p:nvPr/>
        </p:nvSpPr>
        <p:spPr>
          <a:xfrm>
            <a:off x="6429388" y="5643578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Овал 51"/>
          <p:cNvSpPr/>
          <p:nvPr/>
        </p:nvSpPr>
        <p:spPr>
          <a:xfrm>
            <a:off x="6929454" y="5643578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53" name="Прямая соединительная линия 52"/>
          <p:cNvCxnSpPr/>
          <p:nvPr/>
        </p:nvCxnSpPr>
        <p:spPr>
          <a:xfrm rot="5400000">
            <a:off x="1465241" y="5607065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Прямая соединительная линия 53"/>
          <p:cNvCxnSpPr/>
          <p:nvPr/>
        </p:nvCxnSpPr>
        <p:spPr>
          <a:xfrm rot="5400000">
            <a:off x="1822431" y="5607065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Прямая соединительная линия 54"/>
          <p:cNvCxnSpPr/>
          <p:nvPr/>
        </p:nvCxnSpPr>
        <p:spPr>
          <a:xfrm rot="5400000">
            <a:off x="2751125" y="5607065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Прямая соединительная линия 55"/>
          <p:cNvCxnSpPr/>
          <p:nvPr/>
        </p:nvCxnSpPr>
        <p:spPr>
          <a:xfrm rot="5400000">
            <a:off x="3108315" y="5607065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Прямая соединительная линия 56"/>
          <p:cNvCxnSpPr/>
          <p:nvPr/>
        </p:nvCxnSpPr>
        <p:spPr>
          <a:xfrm rot="5400000">
            <a:off x="4179885" y="5607065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Прямая соединительная линия 57"/>
          <p:cNvCxnSpPr/>
          <p:nvPr/>
        </p:nvCxnSpPr>
        <p:spPr>
          <a:xfrm rot="5400000">
            <a:off x="4465637" y="5607065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Прямая соединительная линия 58"/>
          <p:cNvCxnSpPr/>
          <p:nvPr/>
        </p:nvCxnSpPr>
        <p:spPr>
          <a:xfrm rot="5400000">
            <a:off x="5465769" y="5607065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Прямая соединительная линия 59"/>
          <p:cNvCxnSpPr/>
          <p:nvPr/>
        </p:nvCxnSpPr>
        <p:spPr>
          <a:xfrm rot="5400000">
            <a:off x="5680083" y="5607065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Прямая соединительная линия 60"/>
          <p:cNvCxnSpPr/>
          <p:nvPr/>
        </p:nvCxnSpPr>
        <p:spPr>
          <a:xfrm rot="5400000">
            <a:off x="6680215" y="5607065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Прямая соединительная линия 61"/>
          <p:cNvCxnSpPr/>
          <p:nvPr/>
        </p:nvCxnSpPr>
        <p:spPr>
          <a:xfrm rot="5400000">
            <a:off x="6894529" y="5607065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Прямая соединительная линия 62"/>
          <p:cNvCxnSpPr/>
          <p:nvPr/>
        </p:nvCxnSpPr>
        <p:spPr>
          <a:xfrm rot="5400000">
            <a:off x="2822563" y="2749545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Прямая соединительная линия 63"/>
          <p:cNvCxnSpPr/>
          <p:nvPr/>
        </p:nvCxnSpPr>
        <p:spPr>
          <a:xfrm rot="5400000">
            <a:off x="3036877" y="2749545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Прямая соединительная линия 64"/>
          <p:cNvCxnSpPr/>
          <p:nvPr/>
        </p:nvCxnSpPr>
        <p:spPr>
          <a:xfrm rot="5400000">
            <a:off x="4108447" y="2749545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Прямая соединительная линия 65"/>
          <p:cNvCxnSpPr/>
          <p:nvPr/>
        </p:nvCxnSpPr>
        <p:spPr>
          <a:xfrm rot="5400000">
            <a:off x="4465637" y="2749545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Прямая соединительная линия 66"/>
          <p:cNvCxnSpPr/>
          <p:nvPr/>
        </p:nvCxnSpPr>
        <p:spPr>
          <a:xfrm rot="5400000">
            <a:off x="5465769" y="2749545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Прямая соединительная линия 67"/>
          <p:cNvCxnSpPr/>
          <p:nvPr/>
        </p:nvCxnSpPr>
        <p:spPr>
          <a:xfrm rot="5400000">
            <a:off x="5680083" y="2749545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Прямая соединительная линия 68"/>
          <p:cNvCxnSpPr/>
          <p:nvPr/>
        </p:nvCxnSpPr>
        <p:spPr>
          <a:xfrm rot="5400000">
            <a:off x="6608777" y="2749545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Прямая соединительная линия 69"/>
          <p:cNvCxnSpPr/>
          <p:nvPr/>
        </p:nvCxnSpPr>
        <p:spPr>
          <a:xfrm rot="5400000">
            <a:off x="6965967" y="2749545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TextBox 71"/>
          <p:cNvSpPr txBox="1"/>
          <p:nvPr/>
        </p:nvSpPr>
        <p:spPr>
          <a:xfrm>
            <a:off x="2000232" y="2928934"/>
            <a:ext cx="7143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</a:rPr>
              <a:t>        Is            </a:t>
            </a:r>
            <a:r>
              <a:rPr lang="en-US" sz="2400" dirty="0" smtClean="0"/>
              <a:t>Sally        </a:t>
            </a:r>
            <a:r>
              <a:rPr lang="en-US" sz="2400" b="1" dirty="0" smtClean="0">
                <a:solidFill>
                  <a:srgbClr val="FF0000"/>
                </a:solidFill>
              </a:rPr>
              <a:t>playing   </a:t>
            </a:r>
            <a:r>
              <a:rPr lang="en-US" sz="2400" dirty="0" smtClean="0"/>
              <a:t> tennis   now? </a:t>
            </a:r>
            <a:endParaRPr lang="ru-RU" sz="2400" dirty="0"/>
          </a:p>
        </p:txBody>
      </p:sp>
      <p:sp>
        <p:nvSpPr>
          <p:cNvPr id="73" name="TextBox 72"/>
          <p:cNvSpPr txBox="1"/>
          <p:nvPr/>
        </p:nvSpPr>
        <p:spPr>
          <a:xfrm>
            <a:off x="7500958" y="3643314"/>
            <a:ext cx="1143008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3800" dirty="0" smtClean="0"/>
              <a:t>?</a:t>
            </a:r>
            <a:endParaRPr lang="ru-RU" sz="13800" dirty="0"/>
          </a:p>
        </p:txBody>
      </p:sp>
      <p:sp>
        <p:nvSpPr>
          <p:cNvPr id="74" name="TextBox 73"/>
          <p:cNvSpPr txBox="1"/>
          <p:nvPr/>
        </p:nvSpPr>
        <p:spPr>
          <a:xfrm>
            <a:off x="1285852" y="6000768"/>
            <a:ext cx="75009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What         </a:t>
            </a:r>
            <a:r>
              <a:rPr lang="en-US" sz="2400" b="1" dirty="0" smtClean="0">
                <a:solidFill>
                  <a:srgbClr val="FF0000"/>
                </a:solidFill>
              </a:rPr>
              <a:t>is  </a:t>
            </a:r>
            <a:r>
              <a:rPr lang="en-US" sz="2400" dirty="0" smtClean="0"/>
              <a:t>           Sally       </a:t>
            </a:r>
            <a:r>
              <a:rPr lang="en-US" sz="2400" b="1" dirty="0" smtClean="0">
                <a:solidFill>
                  <a:srgbClr val="FF0000"/>
                </a:solidFill>
              </a:rPr>
              <a:t>playing </a:t>
            </a:r>
            <a:r>
              <a:rPr lang="en-US" sz="2400" dirty="0" smtClean="0"/>
              <a:t>   now?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0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0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0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0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2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3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4" dur="500" fill="hold"/>
                                        <p:tgtEl>
                                          <p:spTgt spid="20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5" dur="500" fill="hold"/>
                                        <p:tgtEl>
                                          <p:spTgt spid="20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9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0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1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4" dur="5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5" dur="5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2" fill="hold">
                      <p:stCondLst>
                        <p:cond delay="indefinite"/>
                      </p:stCondLst>
                      <p:childTnLst>
                        <p:par>
                          <p:cTn id="213" fill="hold">
                            <p:stCondLst>
                              <p:cond delay="0"/>
                            </p:stCondLst>
                            <p:childTnLst>
                              <p:par>
                                <p:cTn id="2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6" dur="500" fill="hold"/>
                                        <p:tgtEl>
                                          <p:spTgt spid="20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7" dur="500" fill="hold"/>
                                        <p:tgtEl>
                                          <p:spTgt spid="20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0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1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8" fill="hold">
                      <p:stCondLst>
                        <p:cond delay="indefinite"/>
                      </p:stCondLst>
                      <p:childTnLst>
                        <p:par>
                          <p:cTn id="239" fill="hold">
                            <p:stCondLst>
                              <p:cond delay="0"/>
                            </p:stCondLst>
                            <p:childTnLst>
                              <p:par>
                                <p:cTn id="2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2" dur="500" fill="hold"/>
                                        <p:tgtEl>
                                          <p:spTgt spid="20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3" dur="500" fill="hold"/>
                                        <p:tgtEl>
                                          <p:spTgt spid="20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6" dur="500" fill="hold"/>
                                        <p:tgtEl>
                                          <p:spTgt spid="20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7" dur="500" fill="hold"/>
                                        <p:tgtEl>
                                          <p:spTgt spid="20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9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4" fill="hold">
                      <p:stCondLst>
                        <p:cond delay="indefinite"/>
                      </p:stCondLst>
                      <p:childTnLst>
                        <p:par>
                          <p:cTn id="265" fill="hold">
                            <p:stCondLst>
                              <p:cond delay="0"/>
                            </p:stCondLst>
                            <p:childTnLst>
                              <p:par>
                                <p:cTn id="26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9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0" fill="hold">
                      <p:stCondLst>
                        <p:cond delay="indefinite"/>
                      </p:stCondLst>
                      <p:childTnLst>
                        <p:par>
                          <p:cTn id="271" fill="hold">
                            <p:stCondLst>
                              <p:cond delay="0"/>
                            </p:stCondLst>
                            <p:childTnLst>
                              <p:par>
                                <p:cTn id="272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4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5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6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61" grpId="0" animBg="1"/>
      <p:bldP spid="2062" grpId="0" animBg="1"/>
      <p:bldP spid="2059" grpId="0" animBg="1"/>
      <p:bldP spid="2060" grpId="0" animBg="1"/>
      <p:bldP spid="2065" grpId="0" animBg="1"/>
      <p:bldP spid="2054" grpId="0" animBg="1"/>
      <p:bldP spid="2064" grpId="0" animBg="1"/>
      <p:bldP spid="2063" grpId="0" animBg="1"/>
      <p:bldP spid="2051" grpId="0" animBg="1"/>
      <p:bldP spid="2050" grpId="0" animBg="1"/>
      <p:bldP spid="2052" grpId="0" animBg="1"/>
      <p:bldP spid="2049" grpId="0" animBg="1"/>
      <p:bldP spid="2053" grpId="0" animBg="1"/>
      <p:bldP spid="2055" grpId="0" animBg="1"/>
      <p:bldP spid="2056" grpId="0" animBg="1"/>
      <p:bldP spid="2058" grpId="0" animBg="1"/>
      <p:bldP spid="2057" grpId="0" animBg="1"/>
      <p:bldP spid="2068" grpId="0" animBg="1"/>
      <p:bldP spid="31" grpId="0" animBg="1"/>
      <p:bldP spid="32" grpId="0" animBg="1"/>
      <p:bldP spid="33" grpId="0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72" grpId="0"/>
      <p:bldP spid="73" grpId="0"/>
      <p:bldP spid="7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0"/>
            <a:ext cx="7498080" cy="571480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 smtClean="0">
                <a:solidFill>
                  <a:schemeClr val="accent3">
                    <a:lumMod val="75000"/>
                  </a:schemeClr>
                </a:solidFill>
              </a:rPr>
              <a:t>Present Progressive</a:t>
            </a:r>
            <a:endParaRPr lang="ru-RU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 rot="5400000">
            <a:off x="-2428900" y="3429000"/>
            <a:ext cx="6858000" cy="15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4"/>
          <p:cNvCxnSpPr/>
          <p:nvPr/>
        </p:nvCxnSpPr>
        <p:spPr>
          <a:xfrm>
            <a:off x="0" y="3500438"/>
            <a:ext cx="9144000" cy="15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6" name="Равнобедренный треугольник 5"/>
          <p:cNvSpPr/>
          <p:nvPr/>
        </p:nvSpPr>
        <p:spPr>
          <a:xfrm>
            <a:off x="214282" y="1357298"/>
            <a:ext cx="571504" cy="714380"/>
          </a:xfrm>
          <a:prstGeom prst="triangle">
            <a:avLst>
              <a:gd name="adj" fmla="val 51803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rgbClr val="FF0000"/>
                </a:solidFill>
              </a:rPr>
              <a:t>+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33" name="Rectangle 28"/>
          <p:cNvSpPr>
            <a:spLocks noChangeArrowheads="1"/>
          </p:cNvSpPr>
          <p:nvPr/>
        </p:nvSpPr>
        <p:spPr bwMode="auto">
          <a:xfrm>
            <a:off x="1357290" y="1071546"/>
            <a:ext cx="936625" cy="1630363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4" name="Rectangle 26"/>
          <p:cNvSpPr>
            <a:spLocks noChangeArrowheads="1"/>
          </p:cNvSpPr>
          <p:nvPr/>
        </p:nvSpPr>
        <p:spPr bwMode="auto">
          <a:xfrm rot="10800000" flipV="1">
            <a:off x="2571736" y="1071546"/>
            <a:ext cx="922337" cy="16129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prstDash val="dash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400" b="1" dirty="0" smtClean="0">
                <a:solidFill>
                  <a:srgbClr val="FF0000"/>
                </a:solidFill>
              </a:rPr>
              <a:t>am</a:t>
            </a:r>
          </a:p>
          <a:p>
            <a:pPr algn="ctr"/>
            <a:r>
              <a:rPr lang="en-US" sz="2400" b="1" dirty="0" smtClean="0">
                <a:solidFill>
                  <a:srgbClr val="FF0000"/>
                </a:solidFill>
              </a:rPr>
              <a:t>is</a:t>
            </a:r>
          </a:p>
          <a:p>
            <a:pPr algn="ctr"/>
            <a:r>
              <a:rPr lang="en-US" sz="2400" b="1" dirty="0" smtClean="0">
                <a:solidFill>
                  <a:srgbClr val="FF0000"/>
                </a:solidFill>
              </a:rPr>
              <a:t>are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35" name="Oval 29"/>
          <p:cNvSpPr>
            <a:spLocks noChangeArrowheads="1"/>
          </p:cNvSpPr>
          <p:nvPr/>
        </p:nvSpPr>
        <p:spPr bwMode="auto">
          <a:xfrm>
            <a:off x="2786050" y="642918"/>
            <a:ext cx="422275" cy="431800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prstDash val="dash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/>
              <a:t>V</a:t>
            </a:r>
            <a:endParaRPr lang="ru-RU" dirty="0"/>
          </a:p>
        </p:txBody>
      </p:sp>
      <p:sp>
        <p:nvSpPr>
          <p:cNvPr id="36" name="Rectangle 27"/>
          <p:cNvSpPr>
            <a:spLocks noChangeArrowheads="1"/>
          </p:cNvSpPr>
          <p:nvPr/>
        </p:nvSpPr>
        <p:spPr bwMode="auto">
          <a:xfrm>
            <a:off x="3786182" y="1071546"/>
            <a:ext cx="936625" cy="162242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 dirty="0" smtClean="0"/>
          </a:p>
          <a:p>
            <a:pPr algn="ctr"/>
            <a:r>
              <a:rPr lang="en-US" sz="3200" b="1" dirty="0" err="1" smtClean="0">
                <a:solidFill>
                  <a:srgbClr val="FF0000"/>
                </a:solidFill>
              </a:rPr>
              <a:t>V</a:t>
            </a:r>
            <a:r>
              <a:rPr lang="en-US" sz="3200" b="1" baseline="-25000" dirty="0" err="1" smtClean="0">
                <a:solidFill>
                  <a:srgbClr val="FF0000"/>
                </a:solidFill>
              </a:rPr>
              <a:t>ing</a:t>
            </a:r>
            <a:endParaRPr lang="ru-RU" sz="3200" dirty="0" smtClean="0">
              <a:solidFill>
                <a:srgbClr val="FF0000"/>
              </a:solidFill>
            </a:endParaRPr>
          </a:p>
          <a:p>
            <a:pPr algn="ctr"/>
            <a:r>
              <a:rPr lang="en-US" sz="4000" b="1" dirty="0" smtClean="0"/>
              <a:t> </a:t>
            </a:r>
            <a:endParaRPr lang="ru-RU" sz="4000" b="1" dirty="0"/>
          </a:p>
        </p:txBody>
      </p:sp>
      <p:sp>
        <p:nvSpPr>
          <p:cNvPr id="37" name="Oval 33"/>
          <p:cNvSpPr>
            <a:spLocks noChangeArrowheads="1"/>
          </p:cNvSpPr>
          <p:nvPr/>
        </p:nvSpPr>
        <p:spPr bwMode="auto">
          <a:xfrm>
            <a:off x="4000496" y="642918"/>
            <a:ext cx="422275" cy="431800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/>
              <a:t>P</a:t>
            </a:r>
            <a:endParaRPr lang="ru-RU" dirty="0"/>
          </a:p>
        </p:txBody>
      </p:sp>
      <p:sp>
        <p:nvSpPr>
          <p:cNvPr id="38" name="Rectangle 30"/>
          <p:cNvSpPr>
            <a:spLocks noChangeArrowheads="1"/>
          </p:cNvSpPr>
          <p:nvPr/>
        </p:nvSpPr>
        <p:spPr bwMode="auto">
          <a:xfrm>
            <a:off x="5000628" y="1071546"/>
            <a:ext cx="936625" cy="162242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9" name="Oval 34"/>
          <p:cNvSpPr>
            <a:spLocks noChangeArrowheads="1"/>
          </p:cNvSpPr>
          <p:nvPr/>
        </p:nvSpPr>
        <p:spPr bwMode="auto">
          <a:xfrm>
            <a:off x="5214942" y="642918"/>
            <a:ext cx="422275" cy="431800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0" name="Oval 33"/>
          <p:cNvSpPr>
            <a:spLocks noChangeArrowheads="1"/>
          </p:cNvSpPr>
          <p:nvPr/>
        </p:nvSpPr>
        <p:spPr bwMode="auto">
          <a:xfrm>
            <a:off x="1571604" y="642918"/>
            <a:ext cx="422275" cy="431800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/>
              <a:t>S</a:t>
            </a:r>
            <a:endParaRPr lang="ru-RU" dirty="0"/>
          </a:p>
        </p:txBody>
      </p:sp>
      <p:sp>
        <p:nvSpPr>
          <p:cNvPr id="41" name="Овал 40"/>
          <p:cNvSpPr/>
          <p:nvPr/>
        </p:nvSpPr>
        <p:spPr>
          <a:xfrm>
            <a:off x="1357290" y="2786058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Овал 41"/>
          <p:cNvSpPr/>
          <p:nvPr/>
        </p:nvSpPr>
        <p:spPr>
          <a:xfrm>
            <a:off x="2000232" y="2786058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Овал 42"/>
          <p:cNvSpPr/>
          <p:nvPr/>
        </p:nvSpPr>
        <p:spPr>
          <a:xfrm>
            <a:off x="2643174" y="2786058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Овал 43"/>
          <p:cNvSpPr/>
          <p:nvPr/>
        </p:nvSpPr>
        <p:spPr>
          <a:xfrm>
            <a:off x="3143240" y="2786058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Овал 44"/>
          <p:cNvSpPr/>
          <p:nvPr/>
        </p:nvSpPr>
        <p:spPr>
          <a:xfrm>
            <a:off x="3857620" y="2786058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Овал 45"/>
          <p:cNvSpPr/>
          <p:nvPr/>
        </p:nvSpPr>
        <p:spPr>
          <a:xfrm>
            <a:off x="4429124" y="2786058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Овал 46"/>
          <p:cNvSpPr/>
          <p:nvPr/>
        </p:nvSpPr>
        <p:spPr>
          <a:xfrm>
            <a:off x="5072066" y="2786058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Овал 47"/>
          <p:cNvSpPr/>
          <p:nvPr/>
        </p:nvSpPr>
        <p:spPr>
          <a:xfrm>
            <a:off x="5643570" y="2786058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9" name="Прямая соединительная линия 48"/>
          <p:cNvCxnSpPr/>
          <p:nvPr/>
        </p:nvCxnSpPr>
        <p:spPr>
          <a:xfrm rot="5400000">
            <a:off x="1608117" y="2749545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Прямая соединительная линия 49"/>
          <p:cNvCxnSpPr/>
          <p:nvPr/>
        </p:nvCxnSpPr>
        <p:spPr>
          <a:xfrm rot="5400000">
            <a:off x="1965307" y="2749545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Прямая соединительная линия 50"/>
          <p:cNvCxnSpPr/>
          <p:nvPr/>
        </p:nvCxnSpPr>
        <p:spPr>
          <a:xfrm rot="5400000">
            <a:off x="2894001" y="2749545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Прямая соединительная линия 51"/>
          <p:cNvCxnSpPr/>
          <p:nvPr/>
        </p:nvCxnSpPr>
        <p:spPr>
          <a:xfrm rot="5400000">
            <a:off x="3108315" y="2749545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Прямая соединительная линия 52"/>
          <p:cNvCxnSpPr/>
          <p:nvPr/>
        </p:nvCxnSpPr>
        <p:spPr>
          <a:xfrm rot="5400000">
            <a:off x="4108447" y="2749545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Прямая соединительная линия 53"/>
          <p:cNvCxnSpPr/>
          <p:nvPr/>
        </p:nvCxnSpPr>
        <p:spPr>
          <a:xfrm rot="5400000">
            <a:off x="4394199" y="2749545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Прямая соединительная линия 54"/>
          <p:cNvCxnSpPr/>
          <p:nvPr/>
        </p:nvCxnSpPr>
        <p:spPr>
          <a:xfrm rot="5400000">
            <a:off x="5322893" y="2749545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Прямая соединительная линия 55"/>
          <p:cNvCxnSpPr/>
          <p:nvPr/>
        </p:nvCxnSpPr>
        <p:spPr>
          <a:xfrm rot="5400000">
            <a:off x="5608645" y="2749545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Прямая соединительная линия 56"/>
          <p:cNvCxnSpPr/>
          <p:nvPr/>
        </p:nvCxnSpPr>
        <p:spPr>
          <a:xfrm>
            <a:off x="2786050" y="3286124"/>
            <a:ext cx="1928826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Прямая соединительная линия 57"/>
          <p:cNvCxnSpPr/>
          <p:nvPr/>
        </p:nvCxnSpPr>
        <p:spPr>
          <a:xfrm>
            <a:off x="2786050" y="3357562"/>
            <a:ext cx="1928826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Прямая соединительная линия 58"/>
          <p:cNvCxnSpPr/>
          <p:nvPr/>
        </p:nvCxnSpPr>
        <p:spPr>
          <a:xfrm>
            <a:off x="5072066" y="3286124"/>
            <a:ext cx="785818" cy="1588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Прямая соединительная линия 59"/>
          <p:cNvCxnSpPr/>
          <p:nvPr/>
        </p:nvCxnSpPr>
        <p:spPr>
          <a:xfrm>
            <a:off x="6215074" y="3286124"/>
            <a:ext cx="500066" cy="1588"/>
          </a:xfrm>
          <a:prstGeom prst="line">
            <a:avLst/>
          </a:prstGeom>
          <a:ln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Прямоугольник 60"/>
          <p:cNvSpPr/>
          <p:nvPr/>
        </p:nvSpPr>
        <p:spPr>
          <a:xfrm>
            <a:off x="4500562" y="2928934"/>
            <a:ext cx="500066" cy="50006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2" name="TextBox 61"/>
          <p:cNvSpPr txBox="1"/>
          <p:nvPr/>
        </p:nvSpPr>
        <p:spPr>
          <a:xfrm>
            <a:off x="1071538" y="2928934"/>
            <a:ext cx="66437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   Sally          </a:t>
            </a:r>
            <a:r>
              <a:rPr lang="en-US" sz="2400" b="1" dirty="0" smtClean="0">
                <a:solidFill>
                  <a:srgbClr val="FF0000"/>
                </a:solidFill>
              </a:rPr>
              <a:t>is           playing  </a:t>
            </a:r>
            <a:r>
              <a:rPr lang="en-US" sz="2400" dirty="0" smtClean="0"/>
              <a:t>tennis    now.</a:t>
            </a:r>
            <a:endParaRPr lang="ru-RU" sz="2400" dirty="0"/>
          </a:p>
        </p:txBody>
      </p:sp>
      <p:sp>
        <p:nvSpPr>
          <p:cNvPr id="92" name="Rectangle 28"/>
          <p:cNvSpPr>
            <a:spLocks noChangeArrowheads="1"/>
          </p:cNvSpPr>
          <p:nvPr/>
        </p:nvSpPr>
        <p:spPr bwMode="auto">
          <a:xfrm>
            <a:off x="1428728" y="4071942"/>
            <a:ext cx="936625" cy="1630363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3" name="Rectangle 26"/>
          <p:cNvSpPr>
            <a:spLocks noChangeArrowheads="1"/>
          </p:cNvSpPr>
          <p:nvPr/>
        </p:nvSpPr>
        <p:spPr bwMode="auto">
          <a:xfrm rot="10800000" flipV="1">
            <a:off x="2643174" y="4071942"/>
            <a:ext cx="922337" cy="16129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prstDash val="dash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400" b="1" dirty="0" smtClean="0">
                <a:solidFill>
                  <a:srgbClr val="FF0000"/>
                </a:solidFill>
              </a:rPr>
              <a:t>am</a:t>
            </a:r>
          </a:p>
          <a:p>
            <a:pPr algn="ctr"/>
            <a:r>
              <a:rPr lang="en-US" sz="2400" b="1" dirty="0" smtClean="0">
                <a:solidFill>
                  <a:srgbClr val="FF0000"/>
                </a:solidFill>
              </a:rPr>
              <a:t>is</a:t>
            </a:r>
          </a:p>
          <a:p>
            <a:pPr algn="ctr"/>
            <a:r>
              <a:rPr lang="en-US" sz="2400" b="1" dirty="0" smtClean="0">
                <a:solidFill>
                  <a:srgbClr val="FF0000"/>
                </a:solidFill>
              </a:rPr>
              <a:t>are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94" name="Oval 29"/>
          <p:cNvSpPr>
            <a:spLocks noChangeArrowheads="1"/>
          </p:cNvSpPr>
          <p:nvPr/>
        </p:nvSpPr>
        <p:spPr bwMode="auto">
          <a:xfrm>
            <a:off x="2857488" y="3643314"/>
            <a:ext cx="422275" cy="431800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prstDash val="dash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/>
              <a:t>V</a:t>
            </a:r>
            <a:endParaRPr lang="ru-RU" dirty="0"/>
          </a:p>
        </p:txBody>
      </p:sp>
      <p:sp>
        <p:nvSpPr>
          <p:cNvPr id="95" name="Rectangle 27"/>
          <p:cNvSpPr>
            <a:spLocks noChangeArrowheads="1"/>
          </p:cNvSpPr>
          <p:nvPr/>
        </p:nvSpPr>
        <p:spPr bwMode="auto">
          <a:xfrm>
            <a:off x="3857620" y="4071942"/>
            <a:ext cx="936625" cy="162242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 dirty="0" smtClean="0"/>
          </a:p>
          <a:p>
            <a:pPr algn="ctr"/>
            <a:r>
              <a:rPr lang="en-US" sz="3200" b="1" dirty="0" err="1" smtClean="0">
                <a:solidFill>
                  <a:srgbClr val="FF0000"/>
                </a:solidFill>
              </a:rPr>
              <a:t>V</a:t>
            </a:r>
            <a:r>
              <a:rPr lang="en-US" sz="3200" b="1" baseline="-25000" dirty="0" err="1" smtClean="0">
                <a:solidFill>
                  <a:srgbClr val="FF0000"/>
                </a:solidFill>
              </a:rPr>
              <a:t>ing</a:t>
            </a:r>
            <a:endParaRPr lang="ru-RU" sz="3200" dirty="0" smtClean="0">
              <a:solidFill>
                <a:srgbClr val="FF0000"/>
              </a:solidFill>
            </a:endParaRPr>
          </a:p>
          <a:p>
            <a:pPr algn="ctr"/>
            <a:r>
              <a:rPr lang="en-US" sz="4000" b="1" dirty="0" smtClean="0"/>
              <a:t> </a:t>
            </a:r>
            <a:endParaRPr lang="ru-RU" sz="4000" b="1" dirty="0"/>
          </a:p>
        </p:txBody>
      </p:sp>
      <p:sp>
        <p:nvSpPr>
          <p:cNvPr id="96" name="Oval 33"/>
          <p:cNvSpPr>
            <a:spLocks noChangeArrowheads="1"/>
          </p:cNvSpPr>
          <p:nvPr/>
        </p:nvSpPr>
        <p:spPr bwMode="auto">
          <a:xfrm>
            <a:off x="4071934" y="3643314"/>
            <a:ext cx="422275" cy="431800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/>
              <a:t>P</a:t>
            </a:r>
            <a:endParaRPr lang="ru-RU" dirty="0"/>
          </a:p>
        </p:txBody>
      </p:sp>
      <p:sp>
        <p:nvSpPr>
          <p:cNvPr id="97" name="Rectangle 30"/>
          <p:cNvSpPr>
            <a:spLocks noChangeArrowheads="1"/>
          </p:cNvSpPr>
          <p:nvPr/>
        </p:nvSpPr>
        <p:spPr bwMode="auto">
          <a:xfrm>
            <a:off x="5072066" y="4071942"/>
            <a:ext cx="936625" cy="162242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8" name="Oval 34"/>
          <p:cNvSpPr>
            <a:spLocks noChangeArrowheads="1"/>
          </p:cNvSpPr>
          <p:nvPr/>
        </p:nvSpPr>
        <p:spPr bwMode="auto">
          <a:xfrm>
            <a:off x="5286380" y="3643314"/>
            <a:ext cx="422275" cy="431800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9" name="Oval 33"/>
          <p:cNvSpPr>
            <a:spLocks noChangeArrowheads="1"/>
          </p:cNvSpPr>
          <p:nvPr/>
        </p:nvSpPr>
        <p:spPr bwMode="auto">
          <a:xfrm>
            <a:off x="1643042" y="3643314"/>
            <a:ext cx="422275" cy="431800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b="1" dirty="0" smtClean="0"/>
              <a:t>?</a:t>
            </a:r>
            <a:endParaRPr lang="ru-RU" b="1" dirty="0"/>
          </a:p>
        </p:txBody>
      </p:sp>
      <p:sp>
        <p:nvSpPr>
          <p:cNvPr id="100" name="Овал 99"/>
          <p:cNvSpPr/>
          <p:nvPr/>
        </p:nvSpPr>
        <p:spPr>
          <a:xfrm>
            <a:off x="1428728" y="5786454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1" name="Овал 100"/>
          <p:cNvSpPr/>
          <p:nvPr/>
        </p:nvSpPr>
        <p:spPr>
          <a:xfrm>
            <a:off x="2071670" y="5786454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2" name="Овал 101"/>
          <p:cNvSpPr/>
          <p:nvPr/>
        </p:nvSpPr>
        <p:spPr>
          <a:xfrm>
            <a:off x="2714612" y="5786454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3" name="Овал 102"/>
          <p:cNvSpPr/>
          <p:nvPr/>
        </p:nvSpPr>
        <p:spPr>
          <a:xfrm>
            <a:off x="3214678" y="5786454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4" name="Овал 103"/>
          <p:cNvSpPr/>
          <p:nvPr/>
        </p:nvSpPr>
        <p:spPr>
          <a:xfrm>
            <a:off x="3929058" y="5786454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5" name="Овал 104"/>
          <p:cNvSpPr/>
          <p:nvPr/>
        </p:nvSpPr>
        <p:spPr>
          <a:xfrm>
            <a:off x="4500562" y="5786454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6" name="Овал 105"/>
          <p:cNvSpPr/>
          <p:nvPr/>
        </p:nvSpPr>
        <p:spPr>
          <a:xfrm>
            <a:off x="5143504" y="5786454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7" name="Овал 106"/>
          <p:cNvSpPr/>
          <p:nvPr/>
        </p:nvSpPr>
        <p:spPr>
          <a:xfrm>
            <a:off x="5715008" y="5786454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08" name="Прямая соединительная линия 107"/>
          <p:cNvCxnSpPr/>
          <p:nvPr/>
        </p:nvCxnSpPr>
        <p:spPr>
          <a:xfrm rot="5400000">
            <a:off x="1679555" y="5749941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Прямая соединительная линия 108"/>
          <p:cNvCxnSpPr/>
          <p:nvPr/>
        </p:nvCxnSpPr>
        <p:spPr>
          <a:xfrm rot="5400000">
            <a:off x="2036745" y="5749941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" name="Прямая соединительная линия 109"/>
          <p:cNvCxnSpPr/>
          <p:nvPr/>
        </p:nvCxnSpPr>
        <p:spPr>
          <a:xfrm rot="5400000">
            <a:off x="2965439" y="5749941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Прямая соединительная линия 110"/>
          <p:cNvCxnSpPr/>
          <p:nvPr/>
        </p:nvCxnSpPr>
        <p:spPr>
          <a:xfrm rot="5400000">
            <a:off x="3179753" y="5749941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Прямая соединительная линия 111"/>
          <p:cNvCxnSpPr/>
          <p:nvPr/>
        </p:nvCxnSpPr>
        <p:spPr>
          <a:xfrm rot="5400000">
            <a:off x="4179885" y="5749941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Прямая соединительная линия 112"/>
          <p:cNvCxnSpPr/>
          <p:nvPr/>
        </p:nvCxnSpPr>
        <p:spPr>
          <a:xfrm rot="5400000">
            <a:off x="4465637" y="5749941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Прямая соединительная линия 113"/>
          <p:cNvCxnSpPr/>
          <p:nvPr/>
        </p:nvCxnSpPr>
        <p:spPr>
          <a:xfrm rot="5400000">
            <a:off x="5394331" y="5749941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Прямая соединительная линия 114"/>
          <p:cNvCxnSpPr/>
          <p:nvPr/>
        </p:nvCxnSpPr>
        <p:spPr>
          <a:xfrm rot="5400000">
            <a:off x="5680083" y="5749941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6" name="TextBox 115"/>
          <p:cNvSpPr txBox="1"/>
          <p:nvPr/>
        </p:nvSpPr>
        <p:spPr>
          <a:xfrm>
            <a:off x="214282" y="3929066"/>
            <a:ext cx="461665" cy="2714644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ru-RU" b="1" dirty="0" smtClean="0"/>
              <a:t>Вопрос к подлежащему</a:t>
            </a:r>
            <a:endParaRPr lang="ru-RU" b="1" dirty="0"/>
          </a:p>
        </p:txBody>
      </p:sp>
      <p:sp>
        <p:nvSpPr>
          <p:cNvPr id="117" name="TextBox 116"/>
          <p:cNvSpPr txBox="1"/>
          <p:nvPr/>
        </p:nvSpPr>
        <p:spPr>
          <a:xfrm>
            <a:off x="1214414" y="6072206"/>
            <a:ext cx="67151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    Who        </a:t>
            </a:r>
            <a:r>
              <a:rPr lang="en-US" sz="2400" b="1" dirty="0" smtClean="0">
                <a:solidFill>
                  <a:srgbClr val="FF0000"/>
                </a:solidFill>
              </a:rPr>
              <a:t>is         playing     </a:t>
            </a:r>
            <a:r>
              <a:rPr lang="en-US" sz="2400" dirty="0" smtClean="0"/>
              <a:t>now?</a:t>
            </a:r>
            <a:endParaRPr lang="ru-RU" sz="2400" dirty="0"/>
          </a:p>
        </p:txBody>
      </p:sp>
      <p:sp>
        <p:nvSpPr>
          <p:cNvPr id="118" name="TextBox 117"/>
          <p:cNvSpPr txBox="1"/>
          <p:nvPr/>
        </p:nvSpPr>
        <p:spPr>
          <a:xfrm>
            <a:off x="6286512" y="3571876"/>
            <a:ext cx="928694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 smtClean="0"/>
          </a:p>
          <a:p>
            <a:r>
              <a:rPr lang="ru-RU" sz="13800" dirty="0" smtClean="0"/>
              <a:t>?</a:t>
            </a:r>
            <a:endParaRPr lang="ru-RU" sz="13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7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2" dur="80"/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3" dur="80"/>
                                        <p:tgtEl>
                                          <p:spTgt spid="6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4" dur="80"/>
                                        <p:tgtEl>
                                          <p:spTgt spid="6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10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1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4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8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9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3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6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7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2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3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6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7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0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1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4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5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8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9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2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3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4" fill="hold">
                      <p:stCondLst>
                        <p:cond delay="indefinite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8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9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2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3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6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7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0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1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4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5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8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9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0" fill="hold">
                      <p:stCondLst>
                        <p:cond delay="indefinite"/>
                      </p:stCondLst>
                      <p:childTnLst>
                        <p:par>
                          <p:cTn id="211" fill="hold">
                            <p:stCondLst>
                              <p:cond delay="0"/>
                            </p:stCondLst>
                            <p:childTnLst>
                              <p:par>
                                <p:cTn id="2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4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5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8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9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2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3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6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7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0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1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4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5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6" fill="hold">
                      <p:stCondLst>
                        <p:cond delay="indefinite"/>
                      </p:stCondLst>
                      <p:childTnLst>
                        <p:par>
                          <p:cTn id="237" fill="hold">
                            <p:stCondLst>
                              <p:cond delay="0"/>
                            </p:stCondLst>
                            <p:childTnLst>
                              <p:par>
                                <p:cTn id="2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0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1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2" fill="hold">
                      <p:stCondLst>
                        <p:cond delay="indefinite"/>
                      </p:stCondLst>
                      <p:childTnLst>
                        <p:par>
                          <p:cTn id="243" fill="hold">
                            <p:stCondLst>
                              <p:cond delay="0"/>
                            </p:stCondLst>
                            <p:childTnLst>
                              <p:par>
                                <p:cTn id="244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6" dur="10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7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62" grpId="0"/>
      <p:bldP spid="62" grpId="1"/>
      <p:bldP spid="92" grpId="0" animBg="1"/>
      <p:bldP spid="93" grpId="0" animBg="1"/>
      <p:bldP spid="94" grpId="0" animBg="1"/>
      <p:bldP spid="95" grpId="0" animBg="1"/>
      <p:bldP spid="96" grpId="0" animBg="1"/>
      <p:bldP spid="97" grpId="0" animBg="1"/>
      <p:bldP spid="98" grpId="0" animBg="1"/>
      <p:bldP spid="99" grpId="0" animBg="1"/>
      <p:bldP spid="100" grpId="0" animBg="1"/>
      <p:bldP spid="101" grpId="0" animBg="1"/>
      <p:bldP spid="102" grpId="0" animBg="1"/>
      <p:bldP spid="103" grpId="0" animBg="1"/>
      <p:bldP spid="104" grpId="0" animBg="1"/>
      <p:bldP spid="105" grpId="0" animBg="1"/>
      <p:bldP spid="106" grpId="0" animBg="1"/>
      <p:bldP spid="107" grpId="0" animBg="1"/>
      <p:bldP spid="116" grpId="0"/>
      <p:bldP spid="117" grpId="0"/>
      <p:bldP spid="11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Пример:</a:t>
            </a:r>
            <a:endParaRPr lang="ru-RU" b="1" dirty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1435608" y="1447800"/>
          <a:ext cx="7498080" cy="48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Другая 1">
      <a:dk1>
        <a:sysClr val="windowText" lastClr="000000"/>
      </a:dk1>
      <a:lt1>
        <a:srgbClr val="FEF0CD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199</TotalTime>
  <Words>132</Words>
  <Application>Microsoft Office PowerPoint</Application>
  <PresentationFormat>Экран (4:3)</PresentationFormat>
  <Paragraphs>94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Солнцестояние</vt:lpstr>
      <vt:lpstr> Present              Progressive</vt:lpstr>
      <vt:lpstr>Present Progressive  </vt:lpstr>
      <vt:lpstr>Present Progressive</vt:lpstr>
      <vt:lpstr>Present Progressive</vt:lpstr>
      <vt:lpstr>Пример:</vt:lpstr>
    </vt:vector>
  </TitlesOfParts>
  <Company>Your Company Name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 progressive  </dc:title>
  <dc:creator>Your User Name</dc:creator>
  <cp:lastModifiedBy>395</cp:lastModifiedBy>
  <cp:revision>11</cp:revision>
  <dcterms:created xsi:type="dcterms:W3CDTF">2009-02-24T12:52:16Z</dcterms:created>
  <dcterms:modified xsi:type="dcterms:W3CDTF">2010-04-13T05:59:03Z</dcterms:modified>
</cp:coreProperties>
</file>