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45E12DB-C417-42EE-A677-22C95C7E91E0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07BA71-684B-4791-9A27-D40EF85AB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857760"/>
            <a:ext cx="7886696" cy="115093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836712"/>
            <a:ext cx="8458200" cy="3744416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smtClean="0"/>
              <a:t>Интеллектуально – развлекательная игра «</a:t>
            </a:r>
            <a:r>
              <a:rPr lang="ru-RU" sz="5400" b="1" dirty="0" smtClean="0"/>
              <a:t>ПУТЬ К ПОБЕДЕ»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56792"/>
            <a:ext cx="8686800" cy="3456384"/>
          </a:xfrm>
        </p:spPr>
        <p:txBody>
          <a:bodyPr>
            <a:noAutofit/>
          </a:bodyPr>
          <a:lstStyle/>
          <a:p>
            <a:pPr algn="r"/>
            <a:r>
              <a:rPr lang="ru-RU" sz="8000" b="1" dirty="0" smtClean="0"/>
              <a:t>3 тур </a:t>
            </a:r>
            <a:br>
              <a:rPr lang="ru-RU" sz="8000" b="1" dirty="0" smtClean="0"/>
            </a:br>
            <a:r>
              <a:rPr lang="ru-RU" sz="8000" b="1" dirty="0" smtClean="0"/>
              <a:t>«Где логика?»</a:t>
            </a:r>
            <a:r>
              <a:rPr lang="ru-RU" sz="8000" b="1" dirty="0" smtClean="0"/>
              <a:t/>
            </a:r>
            <a:br>
              <a:rPr lang="ru-RU" sz="8000" b="1" dirty="0" smtClean="0"/>
            </a:b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4" descr="\\Infocentradmin\папка обмена\МЕТОДИЧЕСКАЯ РАБОТА\счасливый случай отчет\викторина по героям ВОВ\где логика\единичка\дети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013828" cy="2794001"/>
          </a:xfrm>
          <a:prstGeom prst="rect">
            <a:avLst/>
          </a:prstGeom>
          <a:noFill/>
        </p:spPr>
      </p:pic>
      <p:pic>
        <p:nvPicPr>
          <p:cNvPr id="1029" name="Picture 5" descr="\\Infocentradmin\папка обмена\МЕТОДИЧЕСКАЯ РАБОТА\счасливый случай отчет\викторина по героям ВОВ\где логика\единичка\монаш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42852"/>
            <a:ext cx="3548486" cy="3578560"/>
          </a:xfrm>
          <a:prstGeom prst="rect">
            <a:avLst/>
          </a:prstGeom>
          <a:noFill/>
        </p:spPr>
      </p:pic>
      <p:pic>
        <p:nvPicPr>
          <p:cNvPr id="1030" name="Picture 6" descr="\\Infocentradmin\папка обмена\МЕТОДИЧЕСКАЯ РАБОТА\счасливый случай отчет\викторина по героям ВОВ\где логика\единичка\молодой лейтинан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000372"/>
            <a:ext cx="2732489" cy="3643318"/>
          </a:xfrm>
          <a:prstGeom prst="rect">
            <a:avLst/>
          </a:prstGeom>
          <a:noFill/>
        </p:spPr>
      </p:pic>
      <p:pic>
        <p:nvPicPr>
          <p:cNvPr id="1031" name="Picture 7" descr="\\Infocentradmin\папка обмена\МЕТОДИЧЕСКАЯ РАБОТА\счасливый случай отчет\викторина по героям ВОВ\где логика\единичка\курица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786190"/>
            <a:ext cx="4349862" cy="2898775"/>
          </a:xfrm>
          <a:prstGeom prst="rect">
            <a:avLst/>
          </a:prstGeom>
          <a:noFill/>
        </p:spPr>
      </p:pic>
      <p:pic>
        <p:nvPicPr>
          <p:cNvPr id="1032" name="Picture 8" descr="\\Infocentradmin\папка обмена\МЕТОДИЧЕСКАЯ РАБОТА\счасливый случай отчет\викторина по героям ВОВ\где логика\единичка\мост деревянны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2071678"/>
            <a:ext cx="4135290" cy="2805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\\Infocentradmin\папка обмена\МЕТОДИЧЕСКАЯ РАБОТА\счасливый случай отчет\викторина по героям ВОВ\где логика\зоя космодемьянская\конюшн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571900" cy="2286016"/>
          </a:xfrm>
          <a:prstGeom prst="rect">
            <a:avLst/>
          </a:prstGeom>
          <a:noFill/>
        </p:spPr>
      </p:pic>
      <p:pic>
        <p:nvPicPr>
          <p:cNvPr id="6" name="Picture 3" descr="\\Infocentradmin\папка обмена\МЕТОДИЧЕСКАЯ РАБОТА\счасливый случай отчет\викторина по героям ВОВ\где логика\зоя космодемьянская\пожа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6704" y="142852"/>
            <a:ext cx="4607750" cy="3071833"/>
          </a:xfrm>
          <a:prstGeom prst="rect">
            <a:avLst/>
          </a:prstGeom>
          <a:noFill/>
        </p:spPr>
      </p:pic>
      <p:pic>
        <p:nvPicPr>
          <p:cNvPr id="2052" name="Picture 4" descr="\\Infocentradmin\папка обмена\МЕТОДИЧЕСКАЯ РАБОТА\счасливый случай отчет\викторина по героям ВОВ\где логика\зоя космодемьянская\яблок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000372"/>
            <a:ext cx="3589330" cy="3589329"/>
          </a:xfrm>
          <a:prstGeom prst="rect">
            <a:avLst/>
          </a:prstGeom>
          <a:noFill/>
        </p:spPr>
      </p:pic>
      <p:pic>
        <p:nvPicPr>
          <p:cNvPr id="2053" name="Picture 5" descr="\\Infocentradmin\папка обмена\МЕТОДИЧЕСКАЯ РАБОТА\счасливый случай отчет\викторина по героям ВОВ\где логика\зоя космодемьянская\столб с петлей.jpg"/>
          <p:cNvPicPr>
            <a:picLocks noChangeAspect="1" noChangeArrowheads="1"/>
          </p:cNvPicPr>
          <p:nvPr/>
        </p:nvPicPr>
        <p:blipFill>
          <a:blip r:embed="rId5"/>
          <a:srcRect r="21994"/>
          <a:stretch>
            <a:fillRect/>
          </a:stretch>
        </p:blipFill>
        <p:spPr bwMode="auto">
          <a:xfrm>
            <a:off x="4643438" y="3357562"/>
            <a:ext cx="3824908" cy="3255963"/>
          </a:xfrm>
          <a:prstGeom prst="rect">
            <a:avLst/>
          </a:prstGeom>
          <a:noFill/>
        </p:spPr>
      </p:pic>
      <p:pic>
        <p:nvPicPr>
          <p:cNvPr id="2054" name="Picture 6" descr="\\Infocentradmin\папка обмена\МЕТОДИЧЕСКАЯ РАБОТА\счасливый случай отчет\викторина по героям ВОВ\где логика\зоя космодемьянская\соломенная кукл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1571612"/>
            <a:ext cx="2428892" cy="3657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\\Infocentradmin\папка обмена\МЕТОДИЧЕСКАЯ РАБОТА\счасливый случай отчет\викторина по героям ВОВ\где логика\летчик\самолет подбит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85728"/>
            <a:ext cx="3602207" cy="2786082"/>
          </a:xfrm>
          <a:prstGeom prst="rect">
            <a:avLst/>
          </a:prstGeom>
          <a:noFill/>
        </p:spPr>
      </p:pic>
      <p:pic>
        <p:nvPicPr>
          <p:cNvPr id="6" name="Picture 3" descr="\\Infocentradmin\папка обмена\МЕТОДИЧЕСКАЯ РАБОТА\счасливый случай отчет\викторина по героям ВОВ\где логика\летчик\машина с немцами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14290"/>
            <a:ext cx="4115557" cy="2589217"/>
          </a:xfrm>
          <a:prstGeom prst="rect">
            <a:avLst/>
          </a:prstGeom>
          <a:noFill/>
        </p:spPr>
      </p:pic>
      <p:pic>
        <p:nvPicPr>
          <p:cNvPr id="3076" name="Picture 4" descr="\\Infocentradmin\папка обмена\МЕТОДИЧЕСКАЯ РАБОТА\счасливый случай отчет\викторина по героям ВОВ\где логика\летчик\река с льдин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642022"/>
            <a:ext cx="4500593" cy="2995707"/>
          </a:xfrm>
          <a:prstGeom prst="rect">
            <a:avLst/>
          </a:prstGeom>
          <a:noFill/>
        </p:spPr>
      </p:pic>
      <p:pic>
        <p:nvPicPr>
          <p:cNvPr id="3077" name="Picture 5" descr="\\Infocentradmin\папка обмена\МЕТОДИЧЕСКАЯ РАБОТА\счасливый случай отчет\викторина по героям ВОВ\где логика\летчик\кузниц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3571876"/>
            <a:ext cx="4046548" cy="3034911"/>
          </a:xfrm>
          <a:prstGeom prst="rect">
            <a:avLst/>
          </a:prstGeom>
          <a:noFill/>
        </p:spPr>
      </p:pic>
      <p:pic>
        <p:nvPicPr>
          <p:cNvPr id="3078" name="Picture 6" descr="\\Infocentradmin\папка обмена\МЕТОДИЧЕСКАЯ РАБОТА\счасливый случай отчет\викторина по героям ВОВ\где логика\летчик\протезы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038198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\\Infocentradmin\папка обмена\МЕТОДИЧЕСКАЯ РАБОТА\счасливый случай отчет\викторина по героям ВОВ\где логика\молодая гвардия\шахты донбас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836421" cy="25304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Шахты </a:t>
            </a:r>
            <a:r>
              <a:rPr lang="ru-RU" sz="2800" dirty="0" err="1" smtClean="0">
                <a:solidFill>
                  <a:srgbClr val="FF0000"/>
                </a:solidFill>
              </a:rPr>
              <a:t>Донбаса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\\Infocentradmin\папка обмена\МЕТОДИЧЕСКАЯ РАБОТА\счасливый случай отчет\викторина по героям ВОВ\где логика\молодая гвардия\чучел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293546" cy="2470159"/>
          </a:xfrm>
          <a:prstGeom prst="rect">
            <a:avLst/>
          </a:prstGeom>
          <a:noFill/>
        </p:spPr>
      </p:pic>
      <p:pic>
        <p:nvPicPr>
          <p:cNvPr id="4099" name="Picture 3" descr="\\Infocentradmin\папка обмена\МЕТОДИЧЕСКАЯ РАБОТА\счасливый случай отчет\викторина по героям ВОВ\где логика\молодая гвардия\грабл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1071546"/>
            <a:ext cx="2749100" cy="1831988"/>
          </a:xfrm>
          <a:prstGeom prst="rect">
            <a:avLst/>
          </a:prstGeom>
          <a:noFill/>
        </p:spPr>
      </p:pic>
      <p:pic>
        <p:nvPicPr>
          <p:cNvPr id="8" name="Picture 5" descr="\\Infocentradmin\папка обмена\МЕТОДИЧЕСКАЯ РАБОТА\счасливый случай отчет\викторина по героям ВОВ\где логика\молодая гвардия\каменная пещера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8240" y="4143380"/>
            <a:ext cx="3857652" cy="2571768"/>
          </a:xfrm>
          <a:prstGeom prst="rect">
            <a:avLst/>
          </a:prstGeom>
          <a:noFill/>
        </p:spPr>
      </p:pic>
      <p:pic>
        <p:nvPicPr>
          <p:cNvPr id="4102" name="Picture 6" descr="\\Infocentradmin\папка обмена\МЕТОДИЧЕСКАЯ РАБОТА\счасливый случай отчет\викторина по героям ВОВ\где логика\молодая гвардия\склад с оружие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000372"/>
            <a:ext cx="3657600" cy="2724150"/>
          </a:xfrm>
          <a:prstGeom prst="rect">
            <a:avLst/>
          </a:prstGeom>
          <a:noFill/>
        </p:spPr>
      </p:pic>
      <p:pic>
        <p:nvPicPr>
          <p:cNvPr id="4103" name="Picture 7" descr="\\Infocentradmin\папка обмена\МЕТОДИЧЕСКАЯ РАБОТА\счасливый случай отчет\викторина по героям ВОВ\где логика\молодая гвардия\фото  молодой гварди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3929066"/>
            <a:ext cx="3635847" cy="2271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\\Infocentradmin\папка обмена\МЕТОДИЧЕСКАЯ РАБОТА\счасливый случай отчет\викторина по героям ВОВ\где логика\солдатик\дом гори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248717" cy="2660655"/>
          </a:xfrm>
          <a:prstGeom prst="rect">
            <a:avLst/>
          </a:prstGeom>
          <a:noFill/>
        </p:spPr>
      </p:pic>
      <p:pic>
        <p:nvPicPr>
          <p:cNvPr id="5123" name="Picture 3" descr="\\Infocentradmin\папка обмена\МЕТОДИЧЕСКАЯ РАБОТА\счасливый случай отчет\викторина по героям ВОВ\где логика\солдатик\медсест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85728"/>
            <a:ext cx="2286000" cy="2886075"/>
          </a:xfrm>
          <a:prstGeom prst="rect">
            <a:avLst/>
          </a:prstGeom>
          <a:noFill/>
        </p:spPr>
      </p:pic>
      <p:pic>
        <p:nvPicPr>
          <p:cNvPr id="8" name="Picture 4" descr="\\Infocentradmin\папка обмена\МЕТОДИЧЕСКАЯ РАБОТА\счасливый случай отчет\викторина по героям ВОВ\где логика\солдатик\коза.jpg"/>
          <p:cNvPicPr>
            <a:picLocks noChangeAspect="1" noChangeArrowheads="1"/>
          </p:cNvPicPr>
          <p:nvPr/>
        </p:nvPicPr>
        <p:blipFill>
          <a:blip r:embed="rId4" cstate="print"/>
          <a:srcRect r="15625"/>
          <a:stretch>
            <a:fillRect/>
          </a:stretch>
        </p:blipFill>
        <p:spPr bwMode="auto">
          <a:xfrm>
            <a:off x="285720" y="3841700"/>
            <a:ext cx="3857652" cy="2857521"/>
          </a:xfrm>
          <a:prstGeom prst="rect">
            <a:avLst/>
          </a:prstGeom>
          <a:noFill/>
        </p:spPr>
      </p:pic>
      <p:pic>
        <p:nvPicPr>
          <p:cNvPr id="5125" name="Picture 5" descr="\\Infocentradmin\папка обмена\МЕТОДИЧЕСКАЯ РАБОТА\счасливый случай отчет\викторина по героям ВОВ\где логика\солдатик\пистоле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857628"/>
            <a:ext cx="4111310" cy="2844798"/>
          </a:xfrm>
          <a:prstGeom prst="rect">
            <a:avLst/>
          </a:prstGeom>
          <a:noFill/>
        </p:spPr>
      </p:pic>
      <p:pic>
        <p:nvPicPr>
          <p:cNvPr id="5126" name="Picture 6" descr="\\Infocentradmin\папка обмена\МЕТОДИЧЕСКАЯ РАБОТА\счасливый случай отчет\викторина по героям ВОВ\где логика\солдатик\стог сена.jpg"/>
          <p:cNvPicPr>
            <a:picLocks noChangeAspect="1" noChangeArrowheads="1"/>
          </p:cNvPicPr>
          <p:nvPr/>
        </p:nvPicPr>
        <p:blipFill>
          <a:blip r:embed="rId6"/>
          <a:srcRect l="19440"/>
          <a:stretch>
            <a:fillRect/>
          </a:stretch>
        </p:blipFill>
        <p:spPr bwMode="auto">
          <a:xfrm>
            <a:off x="2857488" y="1214422"/>
            <a:ext cx="4338396" cy="3037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13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Презентация PowerPoint</vt:lpstr>
      <vt:lpstr>3 тур  «Где логика?» </vt:lpstr>
      <vt:lpstr>Презентация PowerPoint</vt:lpstr>
      <vt:lpstr>Презентация PowerPoint</vt:lpstr>
      <vt:lpstr>Презентация PowerPoint</vt:lpstr>
      <vt:lpstr>Шахты Донбаса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«Где логика»</dc:title>
  <dc:creator>ПК</dc:creator>
  <cp:lastModifiedBy>User</cp:lastModifiedBy>
  <cp:revision>8</cp:revision>
  <dcterms:created xsi:type="dcterms:W3CDTF">2022-04-12T12:11:06Z</dcterms:created>
  <dcterms:modified xsi:type="dcterms:W3CDTF">2025-01-23T12:40:21Z</dcterms:modified>
</cp:coreProperties>
</file>