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57" r:id="rId4"/>
    <p:sldId id="268" r:id="rId5"/>
    <p:sldId id="270" r:id="rId6"/>
    <p:sldId id="260" r:id="rId7"/>
    <p:sldId id="265" r:id="rId8"/>
    <p:sldId id="266" r:id="rId9"/>
    <p:sldId id="271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0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2" y="-3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857232"/>
            <a:ext cx="7406640" cy="1752600"/>
          </a:xfrm>
        </p:spPr>
        <p:txBody>
          <a:bodyPr>
            <a:noAutofit/>
          </a:bodyPr>
          <a:lstStyle/>
          <a:p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создаём портрет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76530" cy="107157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effectLst/>
              </a:rPr>
              <a:t>Наши портреты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оксана\мои фото с флешки  с 2016\2020-05-15 с телефона сортировать\летний лагерь 2019\с моего телефона 3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71546"/>
            <a:ext cx="1982405" cy="2643206"/>
          </a:xfrm>
          <a:prstGeom prst="rect">
            <a:avLst/>
          </a:prstGeom>
          <a:noFill/>
        </p:spPr>
      </p:pic>
      <p:pic>
        <p:nvPicPr>
          <p:cNvPr id="1027" name="Picture 3" descr="C:\Users\User\Desktop\оксана\мои фото с флешки  с 2016\2020-05-15 с телефона сортировать\летний лагерь 2019\с моего телефона 3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786190"/>
            <a:ext cx="1857375" cy="2476500"/>
          </a:xfrm>
          <a:prstGeom prst="rect">
            <a:avLst/>
          </a:prstGeom>
          <a:noFill/>
        </p:spPr>
      </p:pic>
      <p:pic>
        <p:nvPicPr>
          <p:cNvPr id="1028" name="Picture 4" descr="C:\Users\User\Desktop\оксана\мои фото с флешки  с 2016\2020-05-15 с телефона сортировать\летний лагерь 2019\с моего телефона 35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1071546"/>
            <a:ext cx="2035983" cy="2714644"/>
          </a:xfrm>
          <a:prstGeom prst="rect">
            <a:avLst/>
          </a:prstGeom>
          <a:noFill/>
        </p:spPr>
      </p:pic>
      <p:pic>
        <p:nvPicPr>
          <p:cNvPr id="1029" name="Picture 5" descr="C:\Users\User\Desktop\оксана\мои фото с флешки  с 2016\2020-05-15 с телефона сортировать\летний лагерь 2019\с моего телефона 35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071942"/>
            <a:ext cx="3143272" cy="2357454"/>
          </a:xfrm>
          <a:prstGeom prst="rect">
            <a:avLst/>
          </a:prstGeom>
          <a:noFill/>
        </p:spPr>
      </p:pic>
      <p:pic>
        <p:nvPicPr>
          <p:cNvPr id="1030" name="Picture 6" descr="C:\Users\User\Desktop\оксана\мои фото с флешки  с 2016\2020-05-15 с телефона сортировать\летний лагерь 2019\с моего телефона 36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4143380"/>
            <a:ext cx="3048021" cy="2286016"/>
          </a:xfrm>
          <a:prstGeom prst="rect">
            <a:avLst/>
          </a:prstGeom>
          <a:noFill/>
        </p:spPr>
      </p:pic>
      <p:pic>
        <p:nvPicPr>
          <p:cNvPr id="1031" name="Picture 7" descr="C:\Users\User\Desktop\оксана\мои фото с флешки  с 2016\2020-05-15 с телефона сортировать\летний лагерь 2019\с моего телефона 36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1214422"/>
            <a:ext cx="3143272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0010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Известные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портреты</a:t>
            </a:r>
            <a:endParaRPr lang="ru-RU" sz="5400" dirty="0"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857232"/>
            <a:ext cx="2693041" cy="3571900"/>
          </a:xfrm>
          <a:prstGeom prst="rect">
            <a:avLst/>
          </a:prstGeom>
        </p:spPr>
      </p:pic>
      <p:pic>
        <p:nvPicPr>
          <p:cNvPr id="3074" name="Picture 2" descr="C:\Users\User\Desktop\оксана\классы изо\скульптурный портрет\др.гресеская скульптур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785918" y="3143248"/>
            <a:ext cx="2214578" cy="3498388"/>
          </a:xfrm>
          <a:prstGeom prst="rect">
            <a:avLst/>
          </a:prstGeom>
          <a:noFill/>
        </p:spPr>
      </p:pic>
      <p:pic>
        <p:nvPicPr>
          <p:cNvPr id="8" name="Рисунок 7" descr="Епифанов Павел - Сайт художника - Работа &quot;Копия картины Павл…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857232"/>
            <a:ext cx="264320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Lenovo\Documents\оксана\классы изо\изо 6 кл\урок 17-21\2 ху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143248"/>
            <a:ext cx="2349303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6779730" cy="100010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Портреты</a:t>
            </a:r>
            <a:endParaRPr lang="ru-RU" sz="5400" dirty="0"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pic>
        <p:nvPicPr>
          <p:cNvPr id="1027" name="Picture 3" descr="C:\Users\User\Desktop\оксана\классы изо\скульптурный портрет\изо 7 класс 3 четверть рисование изображений\28066e5afb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2928958" cy="4071966"/>
          </a:xfrm>
          <a:prstGeom prst="rect">
            <a:avLst/>
          </a:prstGeom>
          <a:noFill/>
        </p:spPr>
      </p:pic>
      <p:pic>
        <p:nvPicPr>
          <p:cNvPr id="1028" name="Picture 4" descr="C:\Users\User\Desktop\оксана\классы изо\скульптурный портрет\изо 7 класс 3 четверть рисование изображений\082c701f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142984"/>
            <a:ext cx="2757491" cy="3608986"/>
          </a:xfrm>
          <a:prstGeom prst="rect">
            <a:avLst/>
          </a:prstGeom>
          <a:noFill/>
        </p:spPr>
      </p:pic>
      <p:pic>
        <p:nvPicPr>
          <p:cNvPr id="1029" name="Picture 5" descr="C:\Users\User\Desktop\оксана\классы изо\скульптурный портрет\портрет 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4357694"/>
            <a:ext cx="3443273" cy="2378772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000760" y="1357298"/>
            <a:ext cx="294449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User\Desktop\оксана\классы изо\портреты Арчимбольдо\пова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1071538" y="928670"/>
            <a:ext cx="3368964" cy="4714908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928670"/>
            <a:ext cx="3732217" cy="471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5786454"/>
            <a:ext cx="8001024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Но если </a:t>
            </a:r>
            <a:r>
              <a:rPr lang="ru-RU" dirty="0" smtClean="0">
                <a:effectLst/>
              </a:rPr>
              <a:t>эти натюрморты перевернуть то </a:t>
            </a:r>
            <a:r>
              <a:rPr lang="ru-RU" dirty="0" smtClean="0">
                <a:effectLst/>
              </a:rPr>
              <a:t>…</a:t>
            </a:r>
            <a:endParaRPr lang="ru-RU" dirty="0">
              <a:effectLst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138974" y="0"/>
            <a:ext cx="8005026" cy="928670"/>
          </a:xfrm>
          <a:prstGeom prst="rect">
            <a:avLst/>
          </a:prstGeom>
        </p:spPr>
        <p:txBody>
          <a:bodyPr anchor="ctr">
            <a:normAutofit fontScale="8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А это же не портреты, а натюрморты!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User\Desktop\оксана\классы изо\портреты Арчимбольдо\пова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9697" y="1428736"/>
            <a:ext cx="3262566" cy="4566003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4500561" y="1428736"/>
            <a:ext cx="3624703" cy="4576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5929313"/>
            <a:ext cx="7472363" cy="7858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Садовник                  Повар </a:t>
            </a:r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928662" y="0"/>
            <a:ext cx="8005026" cy="128586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300" dirty="0" smtClean="0">
                <a:solidFill>
                  <a:schemeClr val="tx2">
                    <a:satMod val="130000"/>
                  </a:schemeClr>
                </a:solidFill>
                <a:latin typeface="+mj-lt"/>
                <a:ea typeface="+mj-ea"/>
                <a:cs typeface="+mj-cs"/>
              </a:rPr>
              <a:t>…натюрморт</a:t>
            </a:r>
            <a:r>
              <a:rPr kumimoji="0" lang="ru-RU" sz="4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ы</a:t>
            </a: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  превратятся в  необычные</a:t>
            </a:r>
            <a:r>
              <a:rPr kumimoji="0" lang="ru-RU" sz="43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портреты!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28662" y="0"/>
            <a:ext cx="8215338" cy="164305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Джузеппе </a:t>
            </a:r>
            <a:r>
              <a:rPr lang="ru-RU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Арчимбольдо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(1526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-1593 г.г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.)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/>
            </a:r>
            <a:b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– итальянский художник, создававший портреты из предметов, плодов и цветов.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pic>
        <p:nvPicPr>
          <p:cNvPr id="4099" name="Picture 3" descr="C:\Users\User\Desktop\оксана\классы изо\портреты Арчимбольдо\6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928801"/>
            <a:ext cx="6786610" cy="4748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оксана\классы изо\портреты Арчимбольдо\фрагмен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85728"/>
            <a:ext cx="4804006" cy="3214710"/>
          </a:xfrm>
          <a:prstGeom prst="rect">
            <a:avLst/>
          </a:prstGeom>
          <a:noFill/>
        </p:spPr>
      </p:pic>
      <p:pic>
        <p:nvPicPr>
          <p:cNvPr id="2051" name="Picture 3" descr="C:\Users\User\Desktop\оксана\классы изо\портреты Арчимбольдо\опять огон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571876"/>
            <a:ext cx="2298738" cy="3071810"/>
          </a:xfrm>
          <a:prstGeom prst="rect">
            <a:avLst/>
          </a:prstGeom>
          <a:noFill/>
        </p:spPr>
      </p:pic>
      <p:pic>
        <p:nvPicPr>
          <p:cNvPr id="2050" name="Picture 2" descr="C:\Users\User\Desktop\оксана\классы изо\портреты Арчимбольдо\арч4.jpg"/>
          <p:cNvPicPr>
            <a:picLocks noChangeAspect="1" noChangeArrowheads="1"/>
          </p:cNvPicPr>
          <p:nvPr/>
        </p:nvPicPr>
        <p:blipFill>
          <a:blip r:embed="rId4" cstate="print">
            <a:lum bright="20000" contrast="-14000"/>
          </a:blip>
          <a:srcRect/>
          <a:stretch>
            <a:fillRect/>
          </a:stretch>
        </p:blipFill>
        <p:spPr bwMode="auto">
          <a:xfrm>
            <a:off x="785786" y="214290"/>
            <a:ext cx="2287280" cy="3214710"/>
          </a:xfrm>
          <a:prstGeom prst="rect">
            <a:avLst/>
          </a:prstGeom>
          <a:noFill/>
        </p:spPr>
      </p:pic>
      <p:pic>
        <p:nvPicPr>
          <p:cNvPr id="2053" name="Picture 5" descr="C:\Users\User\Desktop\оксана\классы изо\портреты Арчимбольдо\воздух.jpg"/>
          <p:cNvPicPr>
            <a:picLocks noChangeAspect="1" noChangeArrowheads="1"/>
          </p:cNvPicPr>
          <p:nvPr/>
        </p:nvPicPr>
        <p:blipFill>
          <a:blip r:embed="rId5">
            <a:lum contrast="-30000"/>
          </a:blip>
          <a:srcRect/>
          <a:stretch>
            <a:fillRect/>
          </a:stretch>
        </p:blipFill>
        <p:spPr bwMode="auto">
          <a:xfrm>
            <a:off x="2071670" y="3500438"/>
            <a:ext cx="2357454" cy="3136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оксана\классы изо\портреты Арчимбольдо\импровизац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14422"/>
            <a:ext cx="7985000" cy="5285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0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Современный портрет </a:t>
            </a:r>
          </a:p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в стиле </a:t>
            </a:r>
            <a:r>
              <a:rPr lang="ru-RU" sz="3600" dirty="0" err="1" smtClean="0">
                <a:solidFill>
                  <a:schemeClr val="accent4">
                    <a:lumMod val="75000"/>
                  </a:schemeClr>
                </a:solidFill>
              </a:rPr>
              <a:t>Арчимбольдо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C:\Users\User\Desktop\оксана\13-30.04.2020дистанц обучение\5 кл\a3b7e6b414dc3dd80ce4b952eda0d9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09722">
            <a:off x="7026625" y="2740351"/>
            <a:ext cx="1714512" cy="1714512"/>
          </a:xfrm>
          <a:prstGeom prst="rect">
            <a:avLst/>
          </a:prstGeom>
          <a:noFill/>
        </p:spPr>
      </p:pic>
      <p:pic>
        <p:nvPicPr>
          <p:cNvPr id="1027" name="Picture 3" descr="C:\Users\User\Desktop\оксана\летний лагерь 2019\лагерь 2019\мой портрет\ceb26b63_1a4d_11e9_a4b7_00152a2da18f_ceb26b64_1a4d_11e9_a4b7_00152a2da18f.resiz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071678"/>
            <a:ext cx="2460620" cy="2460620"/>
          </a:xfrm>
          <a:prstGeom prst="rect">
            <a:avLst/>
          </a:prstGeom>
          <a:noFill/>
        </p:spPr>
      </p:pic>
      <p:pic>
        <p:nvPicPr>
          <p:cNvPr id="3" name="Picture 13" descr="C:\Users\User\Desktop\оксана\13-30.04.2020дистанц обучение\5 кл\f31c3edcd066c463f351922a984a2197d66866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38456">
            <a:off x="4857752" y="4357694"/>
            <a:ext cx="3215952" cy="2145015"/>
          </a:xfrm>
          <a:prstGeom prst="rect">
            <a:avLst/>
          </a:prstGeom>
          <a:noFill/>
        </p:spPr>
      </p:pic>
      <p:pic>
        <p:nvPicPr>
          <p:cNvPr id="2" name="Picture 14" descr="C:\Users\User\Desktop\оксана\13-30.04.2020дистанц обучение\5 кл\f36a66c6daea8757eb9acf23307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22651">
            <a:off x="1643042" y="3714752"/>
            <a:ext cx="2857520" cy="2857520"/>
          </a:xfrm>
          <a:prstGeom prst="rect">
            <a:avLst/>
          </a:prstGeom>
          <a:noFill/>
        </p:spPr>
      </p:pic>
      <p:sp>
        <p:nvSpPr>
          <p:cNvPr id="5" name="Заголовок 5"/>
          <p:cNvSpPr txBox="1">
            <a:spLocks/>
          </p:cNvSpPr>
          <p:nvPr/>
        </p:nvSpPr>
        <p:spPr>
          <a:xfrm>
            <a:off x="1785918" y="0"/>
            <a:ext cx="7004894" cy="939784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Приготовим</a:t>
            </a:r>
            <a:r>
              <a:rPr kumimoji="0" lang="ru-RU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</a:rPr>
              <a:t>для портрета: </a:t>
            </a:r>
          </a:p>
          <a:p>
            <a:pPr lvl="0">
              <a:spcBef>
                <a:spcPct val="0"/>
              </a:spcBef>
            </a:pP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картон,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соберём природные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материалы-ветки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, листья, цветы, камешки,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пластилин или клей и создадим свой портрет!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User\Desktop\оксана\летний лагерь 2019\лагерь 2019\мой портрет\10180224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3071810"/>
            <a:ext cx="1428760" cy="11985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391</TotalTime>
  <Words>63</Words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 </vt:lpstr>
      <vt:lpstr>Известные портреты</vt:lpstr>
      <vt:lpstr>Портреты</vt:lpstr>
      <vt:lpstr>Но если эти натюрморты перевернуть то …</vt:lpstr>
      <vt:lpstr>       Садовник                  Повар </vt:lpstr>
      <vt:lpstr> Джузеппе Арчимбольдо (1526 -1593 г.г.)  – итальянский художник, создававший портреты из предметов, плодов и цветов.</vt:lpstr>
      <vt:lpstr>Слайд 7</vt:lpstr>
      <vt:lpstr>Слайд 8</vt:lpstr>
      <vt:lpstr>Слайд 9</vt:lpstr>
      <vt:lpstr>Наши портреты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47</cp:revision>
  <dcterms:created xsi:type="dcterms:W3CDTF">2019-05-31T11:32:36Z</dcterms:created>
  <dcterms:modified xsi:type="dcterms:W3CDTF">2021-06-29T07:15:17Z</dcterms:modified>
</cp:coreProperties>
</file>