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4" r:id="rId3"/>
    <p:sldId id="259" r:id="rId4"/>
    <p:sldId id="261" r:id="rId5"/>
    <p:sldId id="274" r:id="rId6"/>
    <p:sldId id="275" r:id="rId7"/>
    <p:sldId id="276" r:id="rId8"/>
    <p:sldId id="263" r:id="rId9"/>
    <p:sldId id="277" r:id="rId10"/>
    <p:sldId id="278" r:id="rId11"/>
    <p:sldId id="279" r:id="rId12"/>
    <p:sldId id="280" r:id="rId13"/>
    <p:sldId id="281" r:id="rId14"/>
    <p:sldId id="283" r:id="rId15"/>
    <p:sldId id="282" r:id="rId16"/>
    <p:sldId id="284" r:id="rId17"/>
    <p:sldId id="285" r:id="rId18"/>
    <p:sldId id="286" r:id="rId19"/>
    <p:sldId id="292" r:id="rId20"/>
    <p:sldId id="287" r:id="rId21"/>
    <p:sldId id="288" r:id="rId22"/>
    <p:sldId id="289" r:id="rId23"/>
    <p:sldId id="29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320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D70744-0535-48D5-B0B2-D8880C84595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A7146-2280-4F49-9C81-2BEBD024F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2421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7743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9352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084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3600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9504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104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2897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8416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2353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8330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1F0AA-6EED-40EC-A0E1-AEBD9149D01E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A7DA4-F550-4578-9928-6512B26B7D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8046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ternet-law.ru/law/avt/avt.ht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uchportal.ru/dir/8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" y="0"/>
            <a:ext cx="9138690" cy="68540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87621" y="476672"/>
            <a:ext cx="6156176" cy="2585323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5400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Персональный </a:t>
            </a:r>
            <a:r>
              <a:rPr lang="ru-RU" sz="5400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сайт как инструмент учебной деятельности</a:t>
            </a:r>
            <a:endParaRPr lang="ru-RU" sz="5400" i="1" dirty="0">
              <a:solidFill>
                <a:schemeClr val="accent1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4149080"/>
            <a:ext cx="61206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 географии 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высшей кв.категории  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МОБУ «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Краснополянская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ООШ»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Аюкасова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С.А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7272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Почему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uCoz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стоит использовать: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Модульная структура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позволяющая осваивать только нужное и оставлять лишнее за бортом.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Универсальность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которая означает возможность создания любого известного типа сайтов.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Полный доступ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к редактированию исходного кода HTML, CSS, PHP, JS; работа с API, доступ к FTP.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admin\Desktop\0002-006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437112"/>
            <a:ext cx="2823778" cy="2148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Нужно обязательно знать о соблюдении авторского права: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Во-первых,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размещение (воспроизведение) произведения на Интернет-сайте возможно только на основании договора с правообладателем/автором, либо его соответствующего разрешения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Во-вторых,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незаконное использование произведений, нарушение авторского законодательства - влечет за собой гражданско-правовую, административную, уголовную ответственность.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Автор (правообладатель) вправе защищать свои права способами, предусмотренными Гражданским кодексом Российской Федерации. Закон «Об авторском праве…»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http://www.internet-law.ru/law/avt/avt.htm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Структура сайта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Все страницы сайта выполнены в едином стиле.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Меню сайта имеет 12 разделов: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Дизайн и работа с шаблонами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Панель инструментов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сайта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C:\Users\admin\Desktop\878035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909" y="1600200"/>
            <a:ext cx="719018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 моем сайте представлены следующие модули: каталог статей, новости, гостевая книга, фотоальбомы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Создание баннеров через конструктор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Конструктор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Установка версии для слабовидящих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60848"/>
            <a:ext cx="4258816" cy="2937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429000"/>
            <a:ext cx="4678984" cy="263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65" y="0"/>
            <a:ext cx="9162265" cy="6858000"/>
          </a:xfr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892" y="4929568"/>
            <a:ext cx="2185908" cy="15841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1340768"/>
            <a:ext cx="84969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«Выживает не самый сильный и не самый умный, 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тот, кто лучше всех откликается на происходящие изменения» 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Чарльз Дарвин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31505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Адрес сайта: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https://geografia56.ucoz.net/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304222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284984"/>
            <a:ext cx="453650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32656"/>
            <a:ext cx="475252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Сайт размещен на  Учительском портале </a:t>
            </a:r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https://www.uchportal.ru/dir/8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556792"/>
            <a:ext cx="698477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Брайан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Трейси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 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Непрерывное обучение – ключ к успеху в XXI столетии. Пожизненная учеба – это минимальное требование для успеха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любой сфере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</a:p>
          <a:p>
            <a:endParaRPr lang="ru-RU" dirty="0"/>
          </a:p>
        </p:txBody>
      </p:sp>
      <p:pic>
        <p:nvPicPr>
          <p:cNvPr id="5" name="Picture 2" descr="C:\Users\admin\Desktop\изображение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050" y="1439946"/>
            <a:ext cx="5111750" cy="3519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65" y="0"/>
            <a:ext cx="9162265" cy="6858000"/>
          </a:xfr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892" y="4929568"/>
            <a:ext cx="2185908" cy="15841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83568" y="72830"/>
            <a:ext cx="80105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Нужен ли учителю персональный сайт? 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124744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Информационное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общество сегодня предъявляет особые требования к учителю, его профессиональной компетентности, одной из важнейших составляющих которой является ИКТ - компетентность. Под ИКТ-компетентностью учителя нужно понимать, иметь и пользоваться электронной почтой, работать в социальной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сети,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участвовать в различных форумах и, конечно, иметь собственный сайт...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3877884"/>
            <a:ext cx="56166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Статистика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 Утвердительно  («Да»)- 80%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 «Нет», -15%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*остальные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задались  вопросами: «А откуда у меня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столько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времени, чтобы сайт вести?», «А что я туда буду класть, у меня ничего особенного нет», «А если кто-то придет и начнет критиковать или будет писать гадости?»</a:t>
            </a:r>
          </a:p>
        </p:txBody>
      </p:sp>
    </p:spTree>
    <p:extLst>
      <p:ext uri="{BB962C8B-B14F-4D97-AF65-F5344CB8AC3E}">
        <p14:creationId xmlns="" xmlns:p14="http://schemas.microsoft.com/office/powerpoint/2010/main" val="41231505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65" y="0"/>
            <a:ext cx="9162265" cy="6858000"/>
          </a:xfr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892" y="4929568"/>
            <a:ext cx="2185908" cy="15841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263225" y="188640"/>
            <a:ext cx="45512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Зачем учителю  сайт?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936" y="1343260"/>
            <a:ext cx="898956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Возможность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интерактивной связи через сайт учителя с учащимися, их родителями,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коллегами</a:t>
            </a: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Представление своих педагогических наработок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всеобщего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обсуждения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Отслеживание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сайте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количества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просмотров и скачиваний материалов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Положительный пример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своих учеников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Показатель компетентности и профессионализма учителя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Стремление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самообразованию и самосовершенствованию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сайте для всеобщего обозрения учитель может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выкладывать информацию о своих личных заслугах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творческих успехах;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различных конкурсах, условием которых является публикация конкурсной работы в сети.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2315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Мой сайт учителя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Сайт учителя географии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Аюкасовой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С.А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 создания сайта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формирование образовательного пространства для саморазвития и взаимодействия учителя с учащимися.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dmin\Desktop\0654a52e3d9ba3c396deb8ea2785565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8643" y="2174875"/>
            <a:ext cx="3174539" cy="395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Задачи создания сайта: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создать и представить электронное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учителя;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продолжать самообразование через освоение новых образовательных технологий;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систематизировать и распространять накопленный опыт создания ЦОР,  ЭОР и применения ИКТ в учебном процессе;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организовать самостоятельную работу по географии во внеурочное время.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65" y="53308"/>
            <a:ext cx="9162265" cy="6858000"/>
          </a:xfr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92" y="4941168"/>
            <a:ext cx="2185908" cy="158417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051720" y="116632"/>
            <a:ext cx="5075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Ожидаемые результаты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19" y="1340768"/>
            <a:ext cx="5788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Развитие интереса учащихся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1963" y="1923107"/>
            <a:ext cx="85949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 Привлечение интереса к деятельности моей школы, к работам и проектам учащихся; виртуальное привлечение родителей.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19" y="3212976"/>
            <a:ext cx="604968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200" dirty="0">
                <a:solidFill>
                  <a:srgbClr val="002060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Общение с коллегами.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16564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96831" y="4059361"/>
            <a:ext cx="52990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Копилка своих наработок.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6831" y="4632296"/>
            <a:ext cx="6607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Выражение собственного мнения.</a:t>
            </a:r>
          </a:p>
        </p:txBody>
      </p:sp>
    </p:spTree>
    <p:extLst>
      <p:ext uri="{BB962C8B-B14F-4D97-AF65-F5344CB8AC3E}">
        <p14:creationId xmlns="" xmlns:p14="http://schemas.microsoft.com/office/powerpoint/2010/main" val="412315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Практическая часть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628800"/>
            <a:ext cx="4038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ходе разработки сайта использовалось лицензионное и бесплатно распространяемое программное обеспечение.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Сайт управляется системой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uCoz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система для создания сайтов - бесплатный конструктор сайтов нового поколения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Использованы следующие программы для работы с графикой: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MicrosoftOfficePictureManager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для создания текстов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MSPowerPoint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для создания презентаций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архивации применена популярная программа 7-Zip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admin\Desktop\321211_stock-photo-computer-teach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121275"/>
            <a:ext cx="2314575" cy="1736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511</Words>
  <Application>Microsoft Office PowerPoint</Application>
  <PresentationFormat>Экран (4:3)</PresentationFormat>
  <Paragraphs>63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Мой сайт учителя</vt:lpstr>
      <vt:lpstr>Сайт учителя географии Аюкасовой С.А</vt:lpstr>
      <vt:lpstr>Задачи создания сайта:</vt:lpstr>
      <vt:lpstr>Слайд 8</vt:lpstr>
      <vt:lpstr>Практическая часть </vt:lpstr>
      <vt:lpstr>Почему uCoz стоит использовать:</vt:lpstr>
      <vt:lpstr>Нужно обязательно знать о соблюдении авторского права:</vt:lpstr>
      <vt:lpstr>Структура сайта</vt:lpstr>
      <vt:lpstr>Все страницы сайта выполнены в едином стиле. Меню сайта имеет 12 разделов:</vt:lpstr>
      <vt:lpstr>Дизайн и работа с шаблонами</vt:lpstr>
      <vt:lpstr>Панель инструментов сайта </vt:lpstr>
      <vt:lpstr>На моем сайте представлены следующие модули: каталог статей, новости, гостевая книга, фотоальбомы</vt:lpstr>
      <vt:lpstr>Создание баннеров через конструктор</vt:lpstr>
      <vt:lpstr>Конструктор меню </vt:lpstr>
      <vt:lpstr>Установка версии для слабовидящих</vt:lpstr>
      <vt:lpstr>Адрес сайта: https://geografia56.ucoz.net/</vt:lpstr>
      <vt:lpstr>Слайд 21</vt:lpstr>
      <vt:lpstr>Сайт размещен на  Учительском портале https://www.uchportal.ru/dir/8</vt:lpstr>
      <vt:lpstr> Брайан Трейси</vt:lpstr>
    </vt:vector>
  </TitlesOfParts>
  <Company>xxx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admin</cp:lastModifiedBy>
  <cp:revision>66</cp:revision>
  <dcterms:created xsi:type="dcterms:W3CDTF">2016-03-25T10:07:52Z</dcterms:created>
  <dcterms:modified xsi:type="dcterms:W3CDTF">2021-01-31T13:33:01Z</dcterms:modified>
</cp:coreProperties>
</file>