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60" r:id="rId3"/>
    <p:sldId id="326" r:id="rId4"/>
    <p:sldId id="325" r:id="rId5"/>
    <p:sldId id="327" r:id="rId6"/>
    <p:sldId id="266" r:id="rId7"/>
    <p:sldId id="328" r:id="rId8"/>
    <p:sldId id="267" r:id="rId9"/>
    <p:sldId id="329" r:id="rId10"/>
    <p:sldId id="278" r:id="rId11"/>
    <p:sldId id="280" r:id="rId12"/>
    <p:sldId id="288" r:id="rId13"/>
    <p:sldId id="289" r:id="rId14"/>
    <p:sldId id="295" r:id="rId15"/>
    <p:sldId id="304" r:id="rId16"/>
    <p:sldId id="311" r:id="rId17"/>
    <p:sldId id="314" r:id="rId18"/>
    <p:sldId id="317" r:id="rId19"/>
    <p:sldId id="333" r:id="rId20"/>
    <p:sldId id="334" r:id="rId21"/>
    <p:sldId id="330" r:id="rId22"/>
    <p:sldId id="331" r:id="rId23"/>
    <p:sldId id="332" r:id="rId24"/>
    <p:sldId id="335" r:id="rId25"/>
    <p:sldId id="336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5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19A82EB-E4BE-4367-8983-9127C2C76A47}" type="datetimeFigureOut">
              <a:rPr lang="ru-RU"/>
              <a:pPr/>
              <a:t>10.05.2021</a:t>
            </a:fld>
            <a:endParaRPr lang="ru-RU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B092C442-007F-48F1-8B58-C7B261B2912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F14EF-BFCA-40E2-ABFC-2A9495BD73C4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B7CCF-1314-4B81-AE80-D020184DA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AC8C6-6BCB-43B4-9B88-C7137C49A94E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F2E4B-C71C-4914-9489-7BCACED282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8CA71-1D99-4154-9DEE-DE65572BC4F2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06E54-0ECA-464F-8D54-0CE095AF6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F2C80-F7D6-454A-BB7A-91E4FABA55DA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4D0DB-8EF7-4096-B434-D85AA4CED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84945-4E5F-4EDB-89E0-1410365144EA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7F5C5-B687-4714-9D4E-250FE7F085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E0735-B47A-4D00-A370-AD5C6B6C5484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DA87C-537E-4F75-8747-DE0D96A73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7AAF0-D3F9-45C7-A6CB-6F40926ED225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45C99-8E80-43AE-AF31-FA564CF92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EB5A8-CE0E-4411-8795-94EA4B5854D4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7C7F9-92EC-428C-8758-3344067155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AC6C7-D131-49E8-947C-97FE388A38CA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2F2E4-5F1C-4AFD-B556-4B7A28698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6F575-FF35-422C-B5D6-3085A8972B1B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CBB3D-3025-48E5-BD21-01DE8F0CD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647C0-A653-4E48-9058-AD24E7FEB6E1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34403-52CF-496D-8D0F-F63FAE0F1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937CA7-E76C-4738-9922-67071D491CCE}" type="datetimeFigureOut">
              <a:rPr lang="ru-RU"/>
              <a:pPr>
                <a:defRPr/>
              </a:pPr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2D1CE8-AE97-4906-A7B7-CC26CA6C13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javascript:window.open('./pic/kotik.jpg','discount1','width=540,height=540,scrollbars');void(0);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go.mail.ru/frame.html?q=%EC%E0%F0%E0%F2%20%EA%E0%E7%E5%E9&amp;rch=l&amp;jsa=1&amp;sf=0&amp;cf=0&amp;type=all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hyperlink" Target="http://go.mail.ru/frame.html?q=%EC%E0%F0%E0%F2%20%EA%E0%E7%E5%E9&amp;rch=l&amp;jsa=1&amp;sf=0&amp;cf=2&amp;type=al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4%D0%B0%D0%B9%D0%BB:%D0%9C%D0%B0%D1%80%D0%B0%D1%82.jpg" TargetMode="External"/><Relationship Id="rId11" Type="http://schemas.openxmlformats.org/officeDocument/2006/relationships/image" Target="../media/image29.jpeg"/><Relationship Id="rId5" Type="http://schemas.openxmlformats.org/officeDocument/2006/relationships/image" Target="../media/image26.jpeg"/><Relationship Id="rId10" Type="http://schemas.openxmlformats.org/officeDocument/2006/relationships/hyperlink" Target="http://go.mail.ru/frame.html?q=%EC%E0%F0%E0%F2%20%EA%E0%E7%E5%E9&amp;rch=l&amp;jsa=1&amp;sf=0&amp;cf=3&amp;type=all" TargetMode="External"/><Relationship Id="rId4" Type="http://schemas.openxmlformats.org/officeDocument/2006/relationships/hyperlink" Target="javascript:window.open('./pic/kaz.jpg','discount1','width=530,height=530,scrollbars');void(0);" TargetMode="External"/><Relationship Id="rId9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ru.wikipedia.org/wiki/%D0%A4%D0%B0%D0%B9%D0%BB:Leonid_Golikov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hyperlink" Target="javascript:window.open('./pic/gol.jpg','discount1','width=540,height=540,scrollbars');void(0);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ru.wikipedia.org/wiki/%D0%A4%D0%B0%D0%B9%D0%BB:%D0%92%D0%BE%D0%BB%D0%BE%D0%B4%D1%8F_%D0%94%D1%83%D0%B1%D0%B8%D0%BD%D0%B8%D0%BD.jpe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hyperlink" Target="http://go.mail.ru/frame.html?q=%E2%EE%EB%EE%E4%FF%20%E4%F3%E1%E8%ED%E8%ED&amp;rch=l&amp;jsa=1&amp;sf=0&amp;cf=12&amp;type=all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5.jpeg"/><Relationship Id="rId4" Type="http://schemas.openxmlformats.org/officeDocument/2006/relationships/image" Target="../media/image39.jpeg"/><Relationship Id="rId9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53;&#1072;&#1089;&#1090;&#1077;&#1085;&#1100;&#1082;&#1072;\4%20&#1082;&#1083;&#1072;&#1089;&#1089;\&#1087;&#1088;&#1072;&#1079;&#1076;&#1085;&#1080;&#1082;&#1080;\9%20&#1052;&#1072;&#1103;\1.mp4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4.jpeg"/><Relationship Id="rId7" Type="http://schemas.openxmlformats.org/officeDocument/2006/relationships/image" Target="../media/image46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50.jpeg"/><Relationship Id="rId5" Type="http://schemas.openxmlformats.org/officeDocument/2006/relationships/image" Target="../media/image45.jpeg"/><Relationship Id="rId10" Type="http://schemas.openxmlformats.org/officeDocument/2006/relationships/image" Target="../media/image49.jpeg"/><Relationship Id="rId4" Type="http://schemas.openxmlformats.org/officeDocument/2006/relationships/hyperlink" Target="http://i90.beon.ru/58/50/815058/54/22794254/nadya_bogdanova.jpeg" TargetMode="External"/><Relationship Id="rId9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3;&#1072;&#1089;&#1090;&#1077;&#1085;&#1100;&#1082;&#1072;\4%20&#1082;&#1083;&#1072;&#1089;&#1089;\&#1087;&#1088;&#1072;&#1079;&#1076;&#1085;&#1080;&#1082;&#1080;\9%20&#1052;&#1072;&#1103;\5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4;&#1077;&#1085;&#1100;%20&#1087;&#1086;&#1073;&#1077;&#1076;&#1099;\Mocart-RekviemRe-MinorK626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3;&#1072;&#1089;&#1090;&#1077;&#1085;&#1100;&#1082;&#1072;\4%20&#1082;&#1083;&#1072;&#1089;&#1089;\&#1087;&#1088;&#1072;&#1079;&#1076;&#1085;&#1080;&#1082;&#1080;\9%20&#1052;&#1072;&#1103;\2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3;&#1072;&#1089;&#1090;&#1077;&#1085;&#1100;&#1082;&#1072;\4%20&#1082;&#1083;&#1072;&#1089;&#1089;\&#1087;&#1088;&#1072;&#1079;&#1076;&#1085;&#1080;&#1082;&#1080;\9%20&#1052;&#1072;&#1103;\3%20&#1057;&#1074;&#1103;&#1097;&#1077;&#1085;&#1085;&#1072;&#1103;%20&#1074;&#1086;&#1081;&#1085;&#1072;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../../../&#1051;&#1077;&#1085;&#1072;/Desktop/&#1086;&#1090;&#1082;&#1088;&#1099;&#1090;&#1099;&#1081;%20&#1091;&#1088;&#1086;&#1082;%209%20&#1082;&#1083;&#1072;&#1089;&#1089;/&#1091;&#1088;&#1086;&#1082;%20%20&#1042;&#1089;&#1077;%20&#1076;&#1083;&#1103;%20&#1092;&#1088;&#1086;&#1085;&#1090;&#1072;!/&#1058;&#1072;&#1088;&#1072;&#1085;%20&#1045;.&#1040;.,%20&#1043;&#1088;&#1103;&#1079;&#1086;&#1074;&#1077;&#1094;/&#1050;&#1086;&#1085;&#1089;&#1090;&#1072;&#1085;&#1090;&#1080;&#1085;%20&#1057;&#1080;&#1084;&#1086;&#1085;&#1086;&#1074;%20-%20&#1046;&#1076;&#1080;%20&#1084;&#1077;&#1085;&#1103;.av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979712" y="2060848"/>
            <a:ext cx="5942012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/>
              <a:t> </a:t>
            </a:r>
            <a:r>
              <a:rPr lang="ru-RU" sz="4800" b="1" i="1" dirty="0"/>
              <a:t>Дети-герои</a:t>
            </a:r>
          </a:p>
          <a:p>
            <a:pPr algn="ctr"/>
            <a:r>
              <a:rPr lang="ru-RU" sz="4800" b="1" i="1" dirty="0"/>
              <a:t> Великой Отечественной войны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img00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260350"/>
            <a:ext cx="4265612" cy="5473700"/>
          </a:xfrm>
          <a:noFill/>
        </p:spPr>
      </p:pic>
      <p:sp>
        <p:nvSpPr>
          <p:cNvPr id="3" name="Rectangle 17"/>
          <p:cNvSpPr>
            <a:spLocks noRot="1" noChangeArrowheads="1"/>
          </p:cNvSpPr>
          <p:nvPr/>
        </p:nvSpPr>
        <p:spPr bwMode="auto">
          <a:xfrm>
            <a:off x="2843213" y="5949950"/>
            <a:ext cx="33845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Зенкина Валя</a:t>
            </a:r>
          </a:p>
        </p:txBody>
      </p:sp>
      <p:pic>
        <p:nvPicPr>
          <p:cNvPr id="36869" name="Рисунок 3" descr="003.jpg"/>
          <p:cNvPicPr>
            <a:picLocks noChangeAspect="1"/>
          </p:cNvPicPr>
          <p:nvPr/>
        </p:nvPicPr>
        <p:blipFill>
          <a:blip r:embed="rId3" cstate="print"/>
          <a:srcRect t="10416" r="520" b="2083"/>
          <a:stretch>
            <a:fillRect/>
          </a:stretch>
        </p:blipFill>
        <p:spPr bwMode="auto">
          <a:xfrm>
            <a:off x="755650" y="1773238"/>
            <a:ext cx="288131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11441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260350"/>
            <a:ext cx="3857625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0"/>
          <p:cNvSpPr>
            <a:spLocks noRot="1" noChangeArrowheads="1"/>
          </p:cNvSpPr>
          <p:nvPr/>
        </p:nvSpPr>
        <p:spPr bwMode="auto">
          <a:xfrm>
            <a:off x="1476375" y="5949950"/>
            <a:ext cx="47910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Зина Портнова</a:t>
            </a:r>
          </a:p>
        </p:txBody>
      </p:sp>
      <p:pic>
        <p:nvPicPr>
          <p:cNvPr id="4099" name="Picture 4" descr="012"/>
          <p:cNvPicPr>
            <a:picLocks noChangeAspect="1" noChangeArrowheads="1"/>
          </p:cNvPicPr>
          <p:nvPr/>
        </p:nvPicPr>
        <p:blipFill>
          <a:blip r:embed="rId3" cstate="print"/>
          <a:srcRect t="10585" b="1027"/>
          <a:stretch>
            <a:fillRect/>
          </a:stretch>
        </p:blipFill>
        <p:spPr bwMode="auto">
          <a:xfrm>
            <a:off x="2124075" y="476250"/>
            <a:ext cx="2249488" cy="2447925"/>
          </a:xfrm>
          <a:prstGeom prst="rect">
            <a:avLst/>
          </a:prstGeom>
          <a:ln w="38100" cap="sq">
            <a:solidFill>
              <a:srgbClr val="9900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3068638"/>
            <a:ext cx="3706812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5" descr="img00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9338" y="260350"/>
            <a:ext cx="3954462" cy="5167313"/>
          </a:xfrm>
          <a:noFill/>
        </p:spPr>
      </p:pic>
      <p:sp>
        <p:nvSpPr>
          <p:cNvPr id="6" name="Rectangle 27"/>
          <p:cNvSpPr>
            <a:spLocks noRot="1" noChangeArrowheads="1"/>
          </p:cNvSpPr>
          <p:nvPr/>
        </p:nvSpPr>
        <p:spPr bwMode="auto">
          <a:xfrm>
            <a:off x="1908175" y="6092825"/>
            <a:ext cx="504031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Каманин Аркаша</a:t>
            </a:r>
            <a:r>
              <a:rPr lang="ru-RU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/>
            </a:r>
            <a:br>
              <a:rPr lang="ru-RU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</a:br>
            <a:endParaRPr lang="ru-RU" sz="2800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pic>
        <p:nvPicPr>
          <p:cNvPr id="4710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125538"/>
            <a:ext cx="3810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6600" y="5943600"/>
            <a:ext cx="4089400" cy="914400"/>
          </a:xfrm>
        </p:spPr>
        <p:txBody>
          <a:bodyPr anchor="t">
            <a:noAutofit/>
          </a:bodyPr>
          <a:lstStyle/>
          <a:p>
            <a:r>
              <a:rPr lang="ru-RU" sz="4000" b="1" smtClean="0">
                <a:solidFill>
                  <a:schemeClr val="accent2"/>
                </a:solidFill>
              </a:rPr>
              <a:t>Валя Котик</a:t>
            </a:r>
            <a:r>
              <a:rPr lang="ru-RU" sz="4000" smtClean="0">
                <a:solidFill>
                  <a:schemeClr val="accent2"/>
                </a:solidFill>
              </a:rPr>
              <a:t/>
            </a:r>
            <a:br>
              <a:rPr lang="ru-RU" sz="4000" smtClean="0">
                <a:solidFill>
                  <a:schemeClr val="accent2"/>
                </a:solidFill>
              </a:rPr>
            </a:br>
            <a:endParaRPr lang="ru-RU" sz="4000" smtClean="0">
              <a:solidFill>
                <a:schemeClr val="accent2"/>
              </a:solidFill>
            </a:endParaRPr>
          </a:p>
        </p:txBody>
      </p:sp>
      <p:pic>
        <p:nvPicPr>
          <p:cNvPr id="48131" name="Содержимое 5" descr="600x600,fs-NASEDKIN-04,016,016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133600"/>
            <a:ext cx="3009900" cy="4525963"/>
          </a:xfrm>
        </p:spPr>
      </p:pic>
      <p:pic>
        <p:nvPicPr>
          <p:cNvPr id="48133" name="Рисунок 6" descr="Валя Котик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403225"/>
            <a:ext cx="3435350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575" y="404813"/>
            <a:ext cx="211613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938" y="3644900"/>
            <a:ext cx="28797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850" y="5516563"/>
            <a:ext cx="8229600" cy="914400"/>
          </a:xfrm>
        </p:spPr>
        <p:txBody>
          <a:bodyPr anchor="t">
            <a:noAutofit/>
          </a:bodyPr>
          <a:lstStyle/>
          <a:p>
            <a:r>
              <a:rPr lang="ru-RU" sz="4000" b="1" smtClean="0">
                <a:solidFill>
                  <a:schemeClr val="accent2"/>
                </a:solidFill>
              </a:rPr>
              <a:t>Марат Казей</a:t>
            </a:r>
            <a:r>
              <a:rPr lang="ru-RU" sz="4000" smtClean="0">
                <a:solidFill>
                  <a:schemeClr val="accent2"/>
                </a:solidFill>
              </a:rPr>
              <a:t/>
            </a:r>
            <a:br>
              <a:rPr lang="ru-RU" sz="4000" smtClean="0">
                <a:solidFill>
                  <a:schemeClr val="accent2"/>
                </a:solidFill>
              </a:rPr>
            </a:br>
            <a:endParaRPr lang="ru-RU" sz="4000" smtClean="0">
              <a:solidFill>
                <a:schemeClr val="accent2"/>
              </a:solidFill>
            </a:endParaRPr>
          </a:p>
        </p:txBody>
      </p:sp>
      <p:pic>
        <p:nvPicPr>
          <p:cNvPr id="54275" name="pic_self" descr="http://gogo.ru/preview?id=13918175">
            <a:hlinkClick r:id="rId2"/>
          </p:cNvPr>
          <p:cNvPicPr>
            <a:picLocks noGrp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1125538"/>
            <a:ext cx="1928813" cy="2643187"/>
          </a:xfrm>
          <a:ln/>
        </p:spPr>
      </p:pic>
      <p:pic>
        <p:nvPicPr>
          <p:cNvPr id="54276" name="Рисунок 7" descr="Марат Казей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60350"/>
            <a:ext cx="300037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Рисунок 8" descr="Марат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975" y="333375"/>
            <a:ext cx="3248025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_self" descr="http://preview.gogo.ru/urlpreview?url=img-2003-05.photosight.ru/06/203629.jpg">
            <a:hlinkClick r:id="rId8"/>
          </p:cNvPr>
          <p:cNvPicPr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388" y="4076700"/>
            <a:ext cx="19288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_self" descr="http://gogo.ru/preview?id=91625568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72225" y="3429000"/>
            <a:ext cx="2376488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95513" y="5943600"/>
            <a:ext cx="5508625" cy="914400"/>
          </a:xfrm>
        </p:spPr>
        <p:txBody>
          <a:bodyPr anchor="t">
            <a:noAutofit/>
          </a:bodyPr>
          <a:lstStyle/>
          <a:p>
            <a:r>
              <a:rPr lang="ru-RU" sz="4000" b="1" smtClean="0">
                <a:solidFill>
                  <a:schemeClr val="accent2"/>
                </a:solidFill>
              </a:rPr>
              <a:t>Леня Голиков</a:t>
            </a:r>
            <a:r>
              <a:rPr lang="ru-RU" sz="4000" smtClean="0">
                <a:solidFill>
                  <a:schemeClr val="accent2"/>
                </a:solidFill>
              </a:rPr>
              <a:t/>
            </a:r>
            <a:br>
              <a:rPr lang="ru-RU" sz="4000" smtClean="0">
                <a:solidFill>
                  <a:schemeClr val="accent2"/>
                </a:solidFill>
              </a:rPr>
            </a:br>
            <a:endParaRPr lang="ru-RU" sz="4000" smtClean="0">
              <a:solidFill>
                <a:schemeClr val="accent2"/>
              </a:solidFill>
            </a:endParaRPr>
          </a:p>
        </p:txBody>
      </p:sp>
      <p:pic>
        <p:nvPicPr>
          <p:cNvPr id="63491" name="Содержимое 4" descr="http://upload.wikimedia.org/wikipedia/ru/2/2d/Leonid_Golikov.jpg">
            <a:hlinkClick r:id="rId2"/>
          </p:cNvPr>
          <p:cNvPicPr>
            <a:picLocks noGrp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63938" y="2276475"/>
            <a:ext cx="2779712" cy="3609975"/>
          </a:xfrm>
          <a:ln/>
        </p:spPr>
      </p:pic>
      <p:pic>
        <p:nvPicPr>
          <p:cNvPr id="63492" name="Содержимое 5" descr="Леня Голиков">
            <a:hlinkClick r:id="rId4"/>
          </p:cNvPr>
          <p:cNvPicPr>
            <a:picLocks noGrp="1"/>
          </p:cNvPicPr>
          <p:nvPr>
            <p:ph sz="half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011863" y="260350"/>
            <a:ext cx="2881312" cy="2592388"/>
          </a:xfrm>
          <a:ln/>
        </p:spPr>
      </p:pic>
      <p:pic>
        <p:nvPicPr>
          <p:cNvPr id="63493" name="Picture 6" descr="Памятник партизану пионеру-герою Лене Голикову перед зданием администрации Новгородской области. Великий Новгород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2060575"/>
            <a:ext cx="30099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5715000"/>
            <a:ext cx="8229600" cy="1143000"/>
          </a:xfrm>
        </p:spPr>
        <p:txBody>
          <a:bodyPr/>
          <a:lstStyle/>
          <a:p>
            <a:r>
              <a:rPr lang="ru-RU" sz="4000" i="1" smtClean="0">
                <a:solidFill>
                  <a:schemeClr val="accent2"/>
                </a:solidFill>
              </a:rPr>
              <a:t>Таня Савичева</a:t>
            </a:r>
          </a:p>
        </p:txBody>
      </p:sp>
      <p:pic>
        <p:nvPicPr>
          <p:cNvPr id="10243" name="Picture 5" descr="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628775"/>
            <a:ext cx="5799138" cy="3981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molodguard.ru/007.jpg"/>
          <p:cNvPicPr>
            <a:picLocks noChangeAspect="1" noChangeArrowheads="1"/>
          </p:cNvPicPr>
          <p:nvPr/>
        </p:nvPicPr>
        <p:blipFill>
          <a:blip r:embed="rId2" cstate="print"/>
          <a:srcRect t="12233" r="1871" b="13539"/>
          <a:stretch>
            <a:fillRect/>
          </a:stretch>
        </p:blipFill>
        <p:spPr bwMode="auto">
          <a:xfrm>
            <a:off x="2124075" y="765175"/>
            <a:ext cx="35798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Прямоугольник 6"/>
          <p:cNvSpPr>
            <a:spLocks noChangeArrowheads="1"/>
          </p:cNvSpPr>
          <p:nvPr/>
        </p:nvSpPr>
        <p:spPr bwMode="auto">
          <a:xfrm>
            <a:off x="2195513" y="5589588"/>
            <a:ext cx="3352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i="1">
                <a:solidFill>
                  <a:schemeClr val="accent2"/>
                </a:solidFill>
                <a:latin typeface="Calibri" pitchFamily="34" charset="0"/>
              </a:rPr>
              <a:t>Витя Хоменко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84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5589588"/>
            <a:ext cx="8229600" cy="914400"/>
          </a:xfrm>
        </p:spPr>
        <p:txBody>
          <a:bodyPr anchor="t">
            <a:noAutofit/>
          </a:bodyPr>
          <a:lstStyle/>
          <a:p>
            <a:r>
              <a:rPr lang="ru-RU" sz="4000" b="1" smtClean="0">
                <a:solidFill>
                  <a:schemeClr val="accent2"/>
                </a:solidFill>
              </a:rPr>
              <a:t>Воло́дя</a:t>
            </a:r>
            <a:r>
              <a:rPr lang="ru-RU" b="1" smtClean="0"/>
              <a:t> </a:t>
            </a:r>
            <a:r>
              <a:rPr lang="ru-RU" b="1" smtClean="0">
                <a:solidFill>
                  <a:schemeClr val="accent2"/>
                </a:solidFill>
              </a:rPr>
              <a:t>Дуби́нин</a:t>
            </a:r>
            <a:r>
              <a:rPr lang="ru-RU" smtClean="0"/>
              <a:t> </a:t>
            </a:r>
          </a:p>
        </p:txBody>
      </p:sp>
      <p:pic>
        <p:nvPicPr>
          <p:cNvPr id="76803" name="Содержимое 4" descr="Володя Дубинин.jpeg">
            <a:hlinkClick r:id="rId2"/>
          </p:cNvPr>
          <p:cNvPicPr>
            <a:picLocks noGrp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836613"/>
            <a:ext cx="3527425" cy="4679950"/>
          </a:xfrm>
          <a:ln/>
        </p:spPr>
      </p:pic>
      <p:pic>
        <p:nvPicPr>
          <p:cNvPr id="76804" name="pic_self" descr="http://preview.gogo.ru/urlpreview?url=i.i.ua/photo/images/pic/3/0/1532803_dadb6196.jpg">
            <a:hlinkClick r:id="rId4"/>
          </p:cNvPr>
          <p:cNvPicPr>
            <a:picLocks noGrp="1"/>
          </p:cNvPicPr>
          <p:nvPr>
            <p:ph sz="half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795963" y="1844675"/>
            <a:ext cx="2889250" cy="3600450"/>
          </a:xfr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Рисунок 11" descr="Tanya.jpg"/>
          <p:cNvPicPr>
            <a:picLocks noChangeAspect="1"/>
          </p:cNvPicPr>
          <p:nvPr/>
        </p:nvPicPr>
        <p:blipFill>
          <a:blip r:embed="rId2" cstate="print"/>
          <a:srcRect b="22235"/>
          <a:stretch>
            <a:fillRect/>
          </a:stretch>
        </p:blipFill>
        <p:spPr bwMode="auto">
          <a:xfrm>
            <a:off x="5219700" y="4652963"/>
            <a:ext cx="1385888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67" name="Рисунок 12" descr="002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t="12666" b="10416"/>
          <a:stretch>
            <a:fillRect/>
          </a:stretch>
        </p:blipFill>
        <p:spPr bwMode="auto">
          <a:xfrm>
            <a:off x="971550" y="981075"/>
            <a:ext cx="20002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68" name="Рисунок 13" descr="009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t="8682" r="870" b="13541"/>
          <a:stretch>
            <a:fillRect/>
          </a:stretch>
        </p:blipFill>
        <p:spPr bwMode="auto">
          <a:xfrm>
            <a:off x="3563938" y="188913"/>
            <a:ext cx="1971675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69" name="Рисунок 14" descr="003.jpg"/>
          <p:cNvPicPr>
            <a:picLocks noChangeAspect="1"/>
          </p:cNvPicPr>
          <p:nvPr/>
        </p:nvPicPr>
        <p:blipFill>
          <a:blip r:embed="rId5" cstate="print"/>
          <a:srcRect t="10565" r="1041" b="13541"/>
          <a:stretch>
            <a:fillRect/>
          </a:stretch>
        </p:blipFill>
        <p:spPr bwMode="auto">
          <a:xfrm>
            <a:off x="6227763" y="188913"/>
            <a:ext cx="20701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70" name="Рисунок 15" descr="012.jpg"/>
          <p:cNvPicPr>
            <a:picLocks noChangeAspect="1"/>
          </p:cNvPicPr>
          <p:nvPr/>
        </p:nvPicPr>
        <p:blipFill>
          <a:blip r:embed="rId6" cstate="print">
            <a:lum contrast="10000"/>
          </a:blip>
          <a:srcRect t="10461" b="12500"/>
          <a:stretch>
            <a:fillRect/>
          </a:stretch>
        </p:blipFill>
        <p:spPr bwMode="auto">
          <a:xfrm>
            <a:off x="395288" y="3284538"/>
            <a:ext cx="2000250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71" name="Рисунок 16" descr="volodja.jpg"/>
          <p:cNvPicPr>
            <a:picLocks noChangeAspect="1"/>
          </p:cNvPicPr>
          <p:nvPr/>
        </p:nvPicPr>
        <p:blipFill>
          <a:blip r:embed="rId7" cstate="print">
            <a:lum contrast="10000"/>
          </a:blip>
          <a:srcRect l="4671" t="10474" r="1923" b="16814"/>
          <a:stretch>
            <a:fillRect/>
          </a:stretch>
        </p:blipFill>
        <p:spPr bwMode="auto">
          <a:xfrm>
            <a:off x="3492500" y="2349500"/>
            <a:ext cx="20050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72" name="Рисунок 17" descr="011.jpg"/>
          <p:cNvPicPr>
            <a:picLocks noChangeAspect="1"/>
          </p:cNvPicPr>
          <p:nvPr/>
        </p:nvPicPr>
        <p:blipFill>
          <a:blip r:embed="rId8" cstate="print">
            <a:lum contrast="10000"/>
          </a:blip>
          <a:srcRect l="1035" t="10432" r="2324" b="13541"/>
          <a:stretch>
            <a:fillRect/>
          </a:stretch>
        </p:blipFill>
        <p:spPr bwMode="auto">
          <a:xfrm>
            <a:off x="6227763" y="2420938"/>
            <a:ext cx="2005012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73" name="Рисунок 19" descr="010.jpg"/>
          <p:cNvPicPr>
            <a:picLocks noChangeAspect="1"/>
          </p:cNvPicPr>
          <p:nvPr/>
        </p:nvPicPr>
        <p:blipFill>
          <a:blip r:embed="rId9" cstate="print">
            <a:lum contrast="10000"/>
          </a:blip>
          <a:srcRect t="9396" b="13541"/>
          <a:stretch>
            <a:fillRect/>
          </a:stretch>
        </p:blipFill>
        <p:spPr bwMode="auto">
          <a:xfrm>
            <a:off x="2627313" y="4652963"/>
            <a:ext cx="1785937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4" name="TextBox 20"/>
          <p:cNvSpPr txBox="1">
            <a:spLocks noChangeArrowheads="1"/>
          </p:cNvSpPr>
          <p:nvPr/>
        </p:nvSpPr>
        <p:spPr bwMode="auto">
          <a:xfrm>
            <a:off x="5219700" y="6237288"/>
            <a:ext cx="27860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Таня Савичева</a:t>
            </a:r>
          </a:p>
        </p:txBody>
      </p:sp>
      <p:sp>
        <p:nvSpPr>
          <p:cNvPr id="11275" name="TextBox 22"/>
          <p:cNvSpPr txBox="1">
            <a:spLocks noChangeArrowheads="1"/>
          </p:cNvSpPr>
          <p:nvPr/>
        </p:nvSpPr>
        <p:spPr bwMode="auto">
          <a:xfrm>
            <a:off x="3995738" y="1989138"/>
            <a:ext cx="4718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Леня Голиков           </a:t>
            </a:r>
            <a:r>
              <a:rPr lang="en-US" sz="2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 </a:t>
            </a:r>
            <a:r>
              <a:rPr lang="ru-RU" sz="2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Валя Зенкина</a:t>
            </a:r>
          </a:p>
        </p:txBody>
      </p:sp>
      <p:sp>
        <p:nvSpPr>
          <p:cNvPr id="11276" name="TextBox 23"/>
          <p:cNvSpPr txBox="1">
            <a:spLocks noChangeArrowheads="1"/>
          </p:cNvSpPr>
          <p:nvPr/>
        </p:nvSpPr>
        <p:spPr bwMode="auto">
          <a:xfrm>
            <a:off x="3635375" y="4286250"/>
            <a:ext cx="5365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Володя Казначеев     </a:t>
            </a:r>
            <a:r>
              <a:rPr lang="en-US" sz="2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</a:t>
            </a:r>
            <a:r>
              <a:rPr lang="ru-RU" sz="2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Марат Казей</a:t>
            </a:r>
          </a:p>
        </p:txBody>
      </p:sp>
      <p:sp>
        <p:nvSpPr>
          <p:cNvPr id="11277" name="TextBox 24"/>
          <p:cNvSpPr txBox="1">
            <a:spLocks noChangeArrowheads="1"/>
          </p:cNvSpPr>
          <p:nvPr/>
        </p:nvSpPr>
        <p:spPr bwMode="auto">
          <a:xfrm>
            <a:off x="2627313" y="6237288"/>
            <a:ext cx="2143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0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Валя Котик</a:t>
            </a:r>
          </a:p>
        </p:txBody>
      </p:sp>
      <p:sp>
        <p:nvSpPr>
          <p:cNvPr id="27" name="5-конечная звезда 26">
            <a:hlinkClick r:id="" action="ppaction://noaction"/>
          </p:cNvPr>
          <p:cNvSpPr/>
          <p:nvPr/>
        </p:nvSpPr>
        <p:spPr>
          <a:xfrm>
            <a:off x="8072462" y="5643578"/>
            <a:ext cx="928694" cy="928694"/>
          </a:xfrm>
          <a:prstGeom prst="star5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4881" name="Text Box 17"/>
          <p:cNvSpPr txBox="1">
            <a:spLocks noChangeArrowheads="1"/>
          </p:cNvSpPr>
          <p:nvPr/>
        </p:nvSpPr>
        <p:spPr bwMode="auto">
          <a:xfrm>
            <a:off x="684213" y="2924175"/>
            <a:ext cx="259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Аркадий Каманин</a:t>
            </a:r>
          </a:p>
        </p:txBody>
      </p:sp>
      <p:sp>
        <p:nvSpPr>
          <p:cNvPr id="164882" name="Rectangle 18"/>
          <p:cNvSpPr>
            <a:spLocks noChangeArrowheads="1"/>
          </p:cNvSpPr>
          <p:nvPr/>
        </p:nvSpPr>
        <p:spPr bwMode="auto">
          <a:xfrm>
            <a:off x="468313" y="5300663"/>
            <a:ext cx="1874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Зина Портнова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-конечная звезда 5">
            <a:hlinkClick r:id="" action="ppaction://noaction"/>
          </p:cNvPr>
          <p:cNvSpPr/>
          <p:nvPr/>
        </p:nvSpPr>
        <p:spPr>
          <a:xfrm>
            <a:off x="33608" y="35553"/>
            <a:ext cx="655032" cy="649757"/>
          </a:xfrm>
          <a:prstGeom prst="star5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5-конечная звезда 26">
            <a:hlinkClick r:id="" action="ppaction://noaction"/>
          </p:cNvPr>
          <p:cNvSpPr/>
          <p:nvPr/>
        </p:nvSpPr>
        <p:spPr>
          <a:xfrm>
            <a:off x="8425585" y="6200086"/>
            <a:ext cx="680386" cy="625693"/>
          </a:xfrm>
          <a:prstGeom prst="star5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416" name="1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052736"/>
            <a:ext cx="6803058" cy="5102958"/>
          </a:xfrm>
          <a:prstGeom prst="rect">
            <a:avLst/>
          </a:prstGeom>
          <a:noFill/>
        </p:spPr>
      </p:pic>
    </p:spTree>
  </p:cSld>
  <p:clrMapOvr>
    <a:masterClrMapping/>
  </p:clrMapOvr>
  <p:transition advTm="257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408" fill="hold"/>
                                        <p:tgtEl>
                                          <p:spTgt spid="174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4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4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www.molodguard.ru/008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 t="9140" b="16632"/>
          <a:stretch>
            <a:fillRect/>
          </a:stretch>
        </p:blipFill>
        <p:spPr>
          <a:xfrm>
            <a:off x="1331913" y="404813"/>
            <a:ext cx="1655762" cy="1655762"/>
          </a:xfrm>
          <a:noFill/>
        </p:spPr>
      </p:pic>
      <p:pic>
        <p:nvPicPr>
          <p:cNvPr id="25602" name="Picture 2" descr="http://www.molodguard.ru/lida.jpg"/>
          <p:cNvPicPr>
            <a:picLocks noChangeAspect="1" noChangeArrowheads="1"/>
          </p:cNvPicPr>
          <p:nvPr/>
        </p:nvPicPr>
        <p:blipFill>
          <a:blip r:embed="rId3" cstate="print"/>
          <a:srcRect l="5754" t="13918" r="2174" b="18040"/>
          <a:stretch>
            <a:fillRect/>
          </a:stretch>
        </p:blipFill>
        <p:spPr bwMode="auto">
          <a:xfrm>
            <a:off x="3276600" y="404813"/>
            <a:ext cx="17287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2" name="Picture 2" descr="Картинка 1 из 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333375"/>
            <a:ext cx="149701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http://www.molodguard.ru/007.jpg"/>
          <p:cNvPicPr>
            <a:picLocks noChangeAspect="1" noChangeArrowheads="1"/>
          </p:cNvPicPr>
          <p:nvPr/>
        </p:nvPicPr>
        <p:blipFill>
          <a:blip r:embed="rId6" cstate="print"/>
          <a:srcRect t="12233" r="1871" b="13539"/>
          <a:stretch>
            <a:fillRect/>
          </a:stretch>
        </p:blipFill>
        <p:spPr bwMode="auto">
          <a:xfrm>
            <a:off x="395288" y="2708275"/>
            <a:ext cx="2089150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ttp://www.molodguard.ru/001.jpg"/>
          <p:cNvPicPr>
            <a:picLocks noChangeAspect="1" noChangeArrowheads="1"/>
          </p:cNvPicPr>
          <p:nvPr/>
        </p:nvPicPr>
        <p:blipFill>
          <a:blip r:embed="rId7" cstate="print"/>
          <a:srcRect t="9140" b="13541"/>
          <a:stretch>
            <a:fillRect/>
          </a:stretch>
        </p:blipFill>
        <p:spPr bwMode="auto">
          <a:xfrm>
            <a:off x="7092950" y="2708275"/>
            <a:ext cx="1800225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http://www.molodguard.ru/005.jpg"/>
          <p:cNvPicPr>
            <a:picLocks noChangeAspect="1" noChangeArrowheads="1"/>
          </p:cNvPicPr>
          <p:nvPr/>
        </p:nvPicPr>
        <p:blipFill>
          <a:blip r:embed="rId8" cstate="print"/>
          <a:srcRect t="12233" b="11993"/>
          <a:stretch>
            <a:fillRect/>
          </a:stretch>
        </p:blipFill>
        <p:spPr bwMode="auto">
          <a:xfrm>
            <a:off x="5003800" y="2708275"/>
            <a:ext cx="1657350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http://www.molodguard.ru/lars.jpg"/>
          <p:cNvPicPr>
            <a:picLocks noChangeAspect="1" noChangeArrowheads="1"/>
          </p:cNvPicPr>
          <p:nvPr/>
        </p:nvPicPr>
        <p:blipFill>
          <a:blip r:embed="rId9" cstate="print"/>
          <a:srcRect l="5754" t="10825" r="2174" b="18040"/>
          <a:stretch>
            <a:fillRect/>
          </a:stretch>
        </p:blipFill>
        <p:spPr bwMode="auto">
          <a:xfrm>
            <a:off x="7019925" y="260350"/>
            <a:ext cx="1908175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http://www.molodguard.ru/004.jpg"/>
          <p:cNvPicPr>
            <a:picLocks noChangeAspect="1" noChangeArrowheads="1"/>
          </p:cNvPicPr>
          <p:nvPr/>
        </p:nvPicPr>
        <p:blipFill>
          <a:blip r:embed="rId10" cstate="print"/>
          <a:srcRect t="9277" b="14948"/>
          <a:stretch>
            <a:fillRect/>
          </a:stretch>
        </p:blipFill>
        <p:spPr bwMode="auto">
          <a:xfrm>
            <a:off x="2771775" y="4941888"/>
            <a:ext cx="18383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http://www.molodguard.ru/gala.jpg"/>
          <p:cNvPicPr>
            <a:picLocks noChangeAspect="1" noChangeArrowheads="1"/>
          </p:cNvPicPr>
          <p:nvPr/>
        </p:nvPicPr>
        <p:blipFill>
          <a:blip r:embed="rId11" cstate="print"/>
          <a:srcRect l="2335" t="13780" r="3128" b="16632"/>
          <a:stretch>
            <a:fillRect/>
          </a:stretch>
        </p:blipFill>
        <p:spPr bwMode="auto">
          <a:xfrm>
            <a:off x="2987675" y="2709863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5899" name="Прямоугольник 5"/>
          <p:cNvSpPr>
            <a:spLocks noChangeArrowheads="1"/>
          </p:cNvSpPr>
          <p:nvPr/>
        </p:nvSpPr>
        <p:spPr bwMode="auto">
          <a:xfrm>
            <a:off x="3203575" y="2060575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FF0000"/>
                </a:solidFill>
                <a:latin typeface="Calibri" pitchFamily="34" charset="0"/>
              </a:rPr>
              <a:t>Лида Вашкевич</a:t>
            </a:r>
          </a:p>
        </p:txBody>
      </p:sp>
      <p:sp>
        <p:nvSpPr>
          <p:cNvPr id="165900" name="Rectangle 14"/>
          <p:cNvSpPr>
            <a:spLocks noChangeArrowheads="1"/>
          </p:cNvSpPr>
          <p:nvPr/>
        </p:nvSpPr>
        <p:spPr bwMode="auto">
          <a:xfrm>
            <a:off x="5076825" y="2205038"/>
            <a:ext cx="193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>
                <a:solidFill>
                  <a:srgbClr val="FF0000"/>
                </a:solidFill>
              </a:rPr>
              <a:t>Надя Богданова</a:t>
            </a:r>
          </a:p>
        </p:txBody>
      </p:sp>
      <p:sp>
        <p:nvSpPr>
          <p:cNvPr id="165901" name="Прямоугольник 6"/>
          <p:cNvSpPr>
            <a:spLocks noChangeArrowheads="1"/>
          </p:cNvSpPr>
          <p:nvPr/>
        </p:nvSpPr>
        <p:spPr bwMode="auto">
          <a:xfrm>
            <a:off x="395288" y="4652963"/>
            <a:ext cx="1766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i="1">
                <a:solidFill>
                  <a:srgbClr val="FF0000"/>
                </a:solidFill>
                <a:latin typeface="Calibri" pitchFamily="34" charset="0"/>
              </a:rPr>
              <a:t>Витя Хоменко</a:t>
            </a:r>
          </a:p>
        </p:txBody>
      </p:sp>
      <p:sp>
        <p:nvSpPr>
          <p:cNvPr id="165902" name="Прямоугольник 6"/>
          <p:cNvSpPr>
            <a:spLocks noChangeArrowheads="1"/>
          </p:cNvSpPr>
          <p:nvPr/>
        </p:nvSpPr>
        <p:spPr bwMode="auto">
          <a:xfrm>
            <a:off x="6877050" y="4292600"/>
            <a:ext cx="2000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i="1">
                <a:solidFill>
                  <a:srgbClr val="FF0000"/>
                </a:solidFill>
                <a:latin typeface="Calibri" pitchFamily="34" charset="0"/>
              </a:rPr>
              <a:t>Саша Бородулин</a:t>
            </a:r>
          </a:p>
        </p:txBody>
      </p:sp>
      <p:sp>
        <p:nvSpPr>
          <p:cNvPr id="165903" name="Прямоугольник 6"/>
          <p:cNvSpPr>
            <a:spLocks noChangeArrowheads="1"/>
          </p:cNvSpPr>
          <p:nvPr/>
        </p:nvSpPr>
        <p:spPr bwMode="auto">
          <a:xfrm>
            <a:off x="4932363" y="4221163"/>
            <a:ext cx="1943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>
                <a:solidFill>
                  <a:srgbClr val="FF0000"/>
                </a:solidFill>
                <a:latin typeface="Calibri" pitchFamily="34" charset="0"/>
              </a:rPr>
              <a:t>Вася Коробко</a:t>
            </a:r>
          </a:p>
        </p:txBody>
      </p:sp>
      <p:sp>
        <p:nvSpPr>
          <p:cNvPr id="165904" name="Rectangle 18"/>
          <p:cNvSpPr>
            <a:spLocks noChangeArrowheads="1"/>
          </p:cNvSpPr>
          <p:nvPr/>
        </p:nvSpPr>
        <p:spPr bwMode="auto">
          <a:xfrm>
            <a:off x="4716463" y="6237288"/>
            <a:ext cx="1912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  </a:t>
            </a:r>
            <a:r>
              <a:rPr lang="ru-RU" i="1">
                <a:solidFill>
                  <a:srgbClr val="FF0000"/>
                </a:solidFill>
              </a:rPr>
              <a:t>Костя Кравчук</a:t>
            </a:r>
          </a:p>
        </p:txBody>
      </p:sp>
      <p:sp>
        <p:nvSpPr>
          <p:cNvPr id="165905" name="Прямоугольник 6"/>
          <p:cNvSpPr>
            <a:spLocks noChangeArrowheads="1"/>
          </p:cNvSpPr>
          <p:nvPr/>
        </p:nvSpPr>
        <p:spPr bwMode="auto">
          <a:xfrm>
            <a:off x="3276600" y="4581525"/>
            <a:ext cx="16748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i="1">
                <a:solidFill>
                  <a:srgbClr val="FF0000"/>
                </a:solidFill>
                <a:latin typeface="Calibri" pitchFamily="34" charset="0"/>
              </a:rPr>
              <a:t>Галя Комлева</a:t>
            </a:r>
          </a:p>
        </p:txBody>
      </p:sp>
      <p:sp>
        <p:nvSpPr>
          <p:cNvPr id="165906" name="Rectangle 20"/>
          <p:cNvSpPr>
            <a:spLocks noChangeArrowheads="1"/>
          </p:cNvSpPr>
          <p:nvPr/>
        </p:nvSpPr>
        <p:spPr bwMode="auto">
          <a:xfrm>
            <a:off x="755650" y="2060575"/>
            <a:ext cx="2298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>
                <a:solidFill>
                  <a:srgbClr val="FF0000"/>
                </a:solidFill>
              </a:rPr>
              <a:t>Юта Бондаровская</a:t>
            </a:r>
          </a:p>
        </p:txBody>
      </p:sp>
      <p:sp>
        <p:nvSpPr>
          <p:cNvPr id="165907" name="Прямоугольник 6"/>
          <p:cNvSpPr>
            <a:spLocks noChangeArrowheads="1"/>
          </p:cNvSpPr>
          <p:nvPr/>
        </p:nvSpPr>
        <p:spPr bwMode="auto">
          <a:xfrm>
            <a:off x="7277100" y="2133600"/>
            <a:ext cx="1866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i="1">
                <a:solidFill>
                  <a:srgbClr val="FF0000"/>
                </a:solidFill>
                <a:latin typeface="Calibri" pitchFamily="34" charset="0"/>
              </a:rPr>
              <a:t>Лара Михеенко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56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84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43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Содержимое 2"/>
          <p:cNvSpPr>
            <a:spLocks noGrp="1"/>
          </p:cNvSpPr>
          <p:nvPr>
            <p:ph idx="4294967295"/>
          </p:nvPr>
        </p:nvSpPr>
        <p:spPr>
          <a:xfrm>
            <a:off x="539750" y="1844675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/>
              <a:t>Свыше 20 млн. людей потеряла наша страна в той войне. Язык цифр скуп. Но вы все же вслушайтесь и представьте… Если бы мы посвятили каждой жертве по одной минуте молчания, то нам пришлось бы молчать более 38 лет.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15872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115888"/>
            <a:ext cx="40195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724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5300663"/>
            <a:ext cx="40195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5-конечная звезда 6"/>
          <p:cNvSpPr/>
          <p:nvPr/>
        </p:nvSpPr>
        <p:spPr>
          <a:xfrm>
            <a:off x="0" y="0"/>
            <a:ext cx="1691680" cy="1340768"/>
          </a:xfrm>
          <a:prstGeom prst="star5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7092280" y="5157192"/>
            <a:ext cx="1691680" cy="1340768"/>
          </a:xfrm>
          <a:prstGeom prst="star5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28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333375"/>
            <a:ext cx="7772400" cy="2808288"/>
          </a:xfrm>
        </p:spPr>
        <p:txBody>
          <a:bodyPr/>
          <a:lstStyle/>
          <a:p>
            <a:r>
              <a:rPr lang="ru-RU" smtClean="0"/>
              <a:t>Нет в России семьи, которую бы война обошла стороной. В этот день вспоминают тех, кто остался на полях сражений и тех, кто после войны налаживал мирную жизнь.</a:t>
            </a:r>
          </a:p>
        </p:txBody>
      </p:sp>
      <p:pic>
        <p:nvPicPr>
          <p:cNvPr id="8196" name="Picture 4" descr="слайд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3141663"/>
            <a:ext cx="5329238" cy="33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63713" y="260350"/>
            <a:ext cx="7056437" cy="57626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/>
              <a:t>Все дальше в прошлое уходят годы страшной войны. Но подвиг людей, вставших на защиту Отечества, </a:t>
            </a:r>
          </a:p>
          <a:p>
            <a:pPr algn="ctr">
              <a:buFont typeface="Arial" charset="0"/>
              <a:buNone/>
            </a:pPr>
            <a:r>
              <a:rPr lang="ru-RU" smtClean="0"/>
              <a:t>будет вечно жить в памяти российского народа.</a:t>
            </a:r>
          </a:p>
        </p:txBody>
      </p:sp>
      <p:pic>
        <p:nvPicPr>
          <p:cNvPr id="11268" name="Picture 4" descr="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997200"/>
            <a:ext cx="48958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5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63688" y="1268760"/>
            <a:ext cx="5829499" cy="4372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04813"/>
            <a:ext cx="7772400" cy="5691187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154627" name="Picture 5" descr="слайд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450"/>
            <a:ext cx="9144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Mocart-RekviemRe-MinorK626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48713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25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4" name="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836712"/>
            <a:ext cx="7430374" cy="5501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/>
          </p:cNvSpPr>
          <p:nvPr>
            <p:ph type="body" idx="1"/>
          </p:nvPr>
        </p:nvSpPr>
        <p:spPr>
          <a:xfrm>
            <a:off x="914400" y="1052513"/>
            <a:ext cx="8229600" cy="4525962"/>
          </a:xfrm>
        </p:spPr>
        <p:txBody>
          <a:bodyPr/>
          <a:lstStyle/>
          <a:p>
            <a:r>
              <a:rPr lang="ru-RU" sz="4400" b="1" smtClean="0"/>
              <a:t>«</a:t>
            </a:r>
            <a:r>
              <a:rPr lang="ru-RU" sz="4400" b="1" u="sng" smtClean="0"/>
              <a:t>Дети и война</a:t>
            </a:r>
            <a:r>
              <a:rPr lang="ru-RU" sz="4400" b="1" smtClean="0"/>
              <a:t> – нет более ужасного сближения противоположных вещей на свете». </a:t>
            </a:r>
            <a:r>
              <a:rPr lang="ru-RU" sz="4400" b="1" i="1" smtClean="0"/>
              <a:t>А. Твардовский</a:t>
            </a:r>
            <a:r>
              <a:rPr lang="ru-RU" sz="4400" b="1" smtClean="0"/>
              <a:t>.</a:t>
            </a:r>
            <a:r>
              <a:rPr lang="ru-RU" smtClean="0"/>
              <a:t> </a:t>
            </a:r>
          </a:p>
        </p:txBody>
      </p:sp>
      <p:pic>
        <p:nvPicPr>
          <p:cNvPr id="4100" name="Picture 4" descr="1255956654_war_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3860800"/>
            <a:ext cx="3929062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PZJLBPCA2LZ91NCA6PZ1OTCA2CYZ77CAH3RMWWCA2CD1BHCAZ9Z4P4CA47B3XVCATT7CT2CA7UCY2RCAXDAJIYCARC26UMCAOXBF4OCAJQGSEUCAPS63CBCA13UP8QCAVSL5CTCAGGTF9DCA6FZ9JICAI3YMC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460500"/>
            <a:ext cx="5256213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214938" y="2636838"/>
            <a:ext cx="3929062" cy="1143000"/>
          </a:xfrm>
        </p:spPr>
        <p:txBody>
          <a:bodyPr/>
          <a:lstStyle/>
          <a:p>
            <a:r>
              <a:rPr lang="ru-RU" sz="4800" b="1" i="1" smtClean="0"/>
              <a:t>Плакать нельзя!</a:t>
            </a:r>
          </a:p>
        </p:txBody>
      </p:sp>
    </p:spTree>
  </p:cSld>
  <p:clrMapOvr>
    <a:masterClrMapping/>
  </p:clrMapOvr>
  <p:transition advTm="565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66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4" name="3 Священная войн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x_53b069e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260350"/>
            <a:ext cx="4852988" cy="364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1255956669_war_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268413"/>
            <a:ext cx="3705225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0" name="Picture 4">
            <a:hlinkClick r:id="rId2"/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03863" y="260350"/>
            <a:ext cx="3194050" cy="4686300"/>
          </a:xfrm>
          <a:noFill/>
          <a:ln/>
        </p:spPr>
      </p:pic>
      <p:pic>
        <p:nvPicPr>
          <p:cNvPr id="15770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628775"/>
            <a:ext cx="489585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50825" y="5373688"/>
            <a:ext cx="5221288" cy="1143000"/>
          </a:xfrm>
          <a:prstGeom prst="rect">
            <a:avLst/>
          </a:prstGeom>
          <a:gradFill rotWithShape="1">
            <a:gsLst>
              <a:gs pos="0">
                <a:schemeClr val="bg1">
                  <a:alpha val="75998"/>
                </a:schemeClr>
              </a:gs>
              <a:gs pos="50000">
                <a:schemeClr val="accent1">
                  <a:alpha val="67000"/>
                </a:schemeClr>
              </a:gs>
              <a:gs pos="100000">
                <a:schemeClr val="bg1">
                  <a:alpha val="75998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 b="1">
                <a:latin typeface="Calibri" pitchFamily="34" charset="0"/>
              </a:rPr>
              <a:t>Отцы на фронт, дети на заводы.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184</Words>
  <Application>Microsoft Office PowerPoint</Application>
  <PresentationFormat>Экран (4:3)</PresentationFormat>
  <Paragraphs>33</Paragraphs>
  <Slides>25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Плакать нельзя!</vt:lpstr>
      <vt:lpstr>Слайд 7</vt:lpstr>
      <vt:lpstr>Слайд 8</vt:lpstr>
      <vt:lpstr>Слайд 9</vt:lpstr>
      <vt:lpstr>Слайд 10</vt:lpstr>
      <vt:lpstr>Слайд 11</vt:lpstr>
      <vt:lpstr>Слайд 12</vt:lpstr>
      <vt:lpstr>Валя Котик </vt:lpstr>
      <vt:lpstr>Марат Казей </vt:lpstr>
      <vt:lpstr>Леня Голиков </vt:lpstr>
      <vt:lpstr>Таня Савичева</vt:lpstr>
      <vt:lpstr>Слайд 17</vt:lpstr>
      <vt:lpstr>Воло́дя Дуби́нин 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Интернат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Владислав Шапошников</cp:lastModifiedBy>
  <cp:revision>7</cp:revision>
  <dcterms:created xsi:type="dcterms:W3CDTF">2015-02-17T08:35:42Z</dcterms:created>
  <dcterms:modified xsi:type="dcterms:W3CDTF">2021-05-10T07:25:55Z</dcterms:modified>
</cp:coreProperties>
</file>