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74" r:id="rId4"/>
    <p:sldId id="259" r:id="rId5"/>
    <p:sldId id="260" r:id="rId6"/>
    <p:sldId id="261" r:id="rId7"/>
    <p:sldId id="268" r:id="rId8"/>
    <p:sldId id="264" r:id="rId9"/>
    <p:sldId id="265" r:id="rId10"/>
    <p:sldId id="263" r:id="rId11"/>
    <p:sldId id="266" r:id="rId12"/>
    <p:sldId id="273" r:id="rId13"/>
    <p:sldId id="271" r:id="rId14"/>
    <p:sldId id="269" r:id="rId15"/>
    <p:sldId id="270" r:id="rId16"/>
    <p:sldId id="272" r:id="rId17"/>
    <p:sldId id="275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1494" y="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30.09.2020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30.09.2020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30.09.2020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30.09.2020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30.09.2020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30.09.2020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30.09.2020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30.09.2020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30.09.2020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30.09.2020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30.09.2020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30.09.2020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331640" y="332656"/>
            <a:ext cx="702307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Муниципальное дошкольное образовательное учреждение</a:t>
            </a:r>
          </a:p>
          <a:p>
            <a:r>
              <a:rPr lang="ru-RU" dirty="0" smtClean="0"/>
              <a:t>«Детский сад комбинированного вида № 107 «Лукоморье»</a:t>
            </a:r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1763688" y="2132856"/>
            <a:ext cx="663194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>
                <a:latin typeface="+mj-lt"/>
              </a:rPr>
              <a:t>Вологда – город моего детства</a:t>
            </a:r>
            <a:endParaRPr lang="ru-RU" sz="3200" dirty="0">
              <a:latin typeface="+mj-lt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292080" y="4077072"/>
            <a:ext cx="317779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подготовила воспитатель</a:t>
            </a:r>
          </a:p>
          <a:p>
            <a:pPr algn="r"/>
            <a:r>
              <a:rPr lang="ru-RU" dirty="0" smtClean="0"/>
              <a:t>         Ерофеева  Т.А.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4788024" y="5877272"/>
            <a:ext cx="172354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       Вологда </a:t>
            </a:r>
          </a:p>
          <a:p>
            <a:pPr algn="ctr"/>
            <a:r>
              <a:rPr lang="ru-RU" dirty="0" smtClean="0"/>
              <a:t>        2019г. </a:t>
            </a:r>
            <a:endParaRPr lang="ru-RU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Дима.WIN-4BUC1R686PJ.000\Downloads\image00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332656"/>
            <a:ext cx="8601094" cy="615899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Картинки по запросу &quot;зенитка вологда&quot;&quot;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60648"/>
            <a:ext cx="4920481" cy="3688104"/>
          </a:xfrm>
          <a:prstGeom prst="rect">
            <a:avLst/>
          </a:prstGeom>
          <a:noFill/>
        </p:spPr>
      </p:pic>
      <p:pic>
        <p:nvPicPr>
          <p:cNvPr id="9219" name="Picture 3" descr="C:\Users\Дима.WIN-4BUC1R686PJ.000\Downloads\tank_t_3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27984" y="3356992"/>
            <a:ext cx="4567378" cy="322370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C:\Users\Дима.WIN-4BUC1R686PJ.000\Downloads\belyaev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242646"/>
            <a:ext cx="8496944" cy="637270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C:\Users\Дима.WIN-4BUC1R686PJ.000\Downloads\Alexey_Kolosov-_RUBCOV-00.jpg"/>
          <p:cNvPicPr>
            <a:picLocks noChangeAspect="1" noChangeArrowheads="1"/>
          </p:cNvPicPr>
          <p:nvPr/>
        </p:nvPicPr>
        <p:blipFill>
          <a:blip r:embed="rId2" cstate="print"/>
          <a:srcRect b="17925"/>
          <a:stretch>
            <a:fillRect/>
          </a:stretch>
        </p:blipFill>
        <p:spPr bwMode="auto">
          <a:xfrm>
            <a:off x="2627784" y="188640"/>
            <a:ext cx="4104456" cy="648072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C:\Users\Дима.WIN-4BUC1R686PJ.000\Downloads\ilushin.jpg"/>
          <p:cNvPicPr>
            <a:picLocks noChangeAspect="1" noChangeArrowheads="1"/>
          </p:cNvPicPr>
          <p:nvPr/>
        </p:nvPicPr>
        <p:blipFill>
          <a:blip r:embed="rId2" cstate="print"/>
          <a:srcRect t="5704" b="5704"/>
          <a:stretch>
            <a:fillRect/>
          </a:stretch>
        </p:blipFill>
        <p:spPr bwMode="auto">
          <a:xfrm>
            <a:off x="1828800" y="188640"/>
            <a:ext cx="5486400" cy="648072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C:\Users\Дима.WIN-4BUC1R686PJ.000\Downloads\samolet_il_2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457773"/>
            <a:ext cx="8280920" cy="604928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3" name="Picture 3" descr="C:\Users\Дима.WIN-4BUC1R686PJ.000\Downloads\image00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7465" y="476672"/>
            <a:ext cx="8649072" cy="590465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051720" y="2708920"/>
            <a:ext cx="585769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dirty="0" smtClean="0"/>
              <a:t>Спасибо за внимание!</a:t>
            </a:r>
            <a:endParaRPr lang="ru-RU" sz="40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2" name="Picture 4" descr="Картинки по запросу &quot;папка-кейс для документов&quot;&quot;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187624" y="0"/>
            <a:ext cx="7620000" cy="7620000"/>
          </a:xfrm>
          <a:prstGeom prst="rect">
            <a:avLst/>
          </a:prstGeom>
          <a:noFill/>
        </p:spPr>
      </p:pic>
      <p:pic>
        <p:nvPicPr>
          <p:cNvPr id="17414" name="Picture 6" descr="Картинки по запросу &quot;знак вопроса&quot;&quot;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267744" y="188640"/>
            <a:ext cx="1728192" cy="172819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 descr="C:\Users\Дима.WIN-4BUC1R686PJ.000\Downloads\1243.jpg"/>
          <p:cNvPicPr>
            <a:picLocks noChangeAspect="1" noChangeArrowheads="1"/>
          </p:cNvPicPr>
          <p:nvPr/>
        </p:nvPicPr>
        <p:blipFill>
          <a:blip r:embed="rId2" cstate="print"/>
          <a:srcRect l="6218" t="-1315" r="24536" b="57473"/>
          <a:stretch>
            <a:fillRect/>
          </a:stretch>
        </p:blipFill>
        <p:spPr bwMode="auto">
          <a:xfrm>
            <a:off x="0" y="0"/>
            <a:ext cx="9144000" cy="652534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А в Вологде тоже есть ворота без забора! Фото Вологда-портал. 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260648"/>
            <a:ext cx="8688050" cy="626469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Дима.WIN-4BUC1R686PJ.000\Downloads\800_leti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135984"/>
            <a:ext cx="7848872" cy="664701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Дима.WIN-4BUC1R686PJ.000\Downloads\4201408.jpg"/>
          <p:cNvPicPr>
            <a:picLocks noChangeAspect="1" noChangeArrowheads="1"/>
          </p:cNvPicPr>
          <p:nvPr/>
        </p:nvPicPr>
        <p:blipFill>
          <a:blip r:embed="rId2" cstate="print"/>
          <a:srcRect t="6607" b="11304"/>
          <a:stretch>
            <a:fillRect/>
          </a:stretch>
        </p:blipFill>
        <p:spPr bwMode="auto">
          <a:xfrm>
            <a:off x="1619672" y="332656"/>
            <a:ext cx="5724525" cy="626303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1583668" y="-783468"/>
            <a:ext cx="6264696" cy="83529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lum bright="20000"/>
          </a:blip>
          <a:srcRect/>
          <a:stretch>
            <a:fillRect/>
          </a:stretch>
        </p:blipFill>
        <p:spPr bwMode="auto">
          <a:xfrm rot="5400000">
            <a:off x="1439653" y="-783468"/>
            <a:ext cx="6264696" cy="83529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lum bright="20000"/>
          </a:blip>
          <a:srcRect/>
          <a:stretch>
            <a:fillRect/>
          </a:stretch>
        </p:blipFill>
        <p:spPr bwMode="auto">
          <a:xfrm rot="5400000">
            <a:off x="1448653" y="-792469"/>
            <a:ext cx="6318704" cy="8424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ткрытая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234</TotalTime>
  <Words>34</Words>
  <Application>Microsoft Office PowerPoint</Application>
  <PresentationFormat>Экран (4:3)</PresentationFormat>
  <Paragraphs>8</Paragraphs>
  <Slides>17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2" baseType="lpstr">
      <vt:lpstr>Lucida Sans Unicode</vt:lpstr>
      <vt:lpstr>Verdana</vt:lpstr>
      <vt:lpstr>Wingdings 2</vt:lpstr>
      <vt:lpstr>Wingdings 3</vt:lpstr>
      <vt:lpstr>Открытая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Дима</dc:creator>
  <cp:lastModifiedBy>Дмитрий Ерофеев</cp:lastModifiedBy>
  <cp:revision>31</cp:revision>
  <dcterms:created xsi:type="dcterms:W3CDTF">2019-11-23T09:01:55Z</dcterms:created>
  <dcterms:modified xsi:type="dcterms:W3CDTF">2020-09-30T16:54:30Z</dcterms:modified>
</cp:coreProperties>
</file>