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306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43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949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2269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44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67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659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584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929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0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10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02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0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523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441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59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1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5A72D63-1B78-45D8-99B3-14ACFAC95D55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1C164F4-88A9-4576-8B06-AC739D11F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112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61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5004" y="463638"/>
            <a:ext cx="10852596" cy="5962919"/>
          </a:xfrm>
        </p:spPr>
        <p:txBody>
          <a:bodyPr>
            <a:normAutofit/>
          </a:bodyPr>
          <a:lstStyle/>
          <a:p>
            <a:r>
              <a:rPr lang="ru-RU" sz="2800" dirty="0"/>
              <a:t>1.	Государство, которое состояло из многих государств называется Древняя </a:t>
            </a:r>
            <a:r>
              <a:rPr lang="ru-RU" sz="2800" dirty="0" smtClean="0"/>
              <a:t>_____ </a:t>
            </a:r>
            <a:r>
              <a:rPr lang="ru-RU" sz="2800" dirty="0"/>
              <a:t>.</a:t>
            </a:r>
          </a:p>
          <a:p>
            <a:r>
              <a:rPr lang="ru-RU" sz="2800" dirty="0"/>
              <a:t>2.	Сколько правителей стояло во главе Древнего Рима?</a:t>
            </a:r>
          </a:p>
          <a:p>
            <a:r>
              <a:rPr lang="ru-RU" sz="2800" dirty="0"/>
              <a:t>3.	Маленький город, который стал огромной империей называется </a:t>
            </a:r>
            <a:r>
              <a:rPr lang="ru-RU" sz="2800" dirty="0" smtClean="0"/>
              <a:t>Древний ______ </a:t>
            </a:r>
            <a:r>
              <a:rPr lang="ru-RU" sz="2800" dirty="0"/>
              <a:t>.</a:t>
            </a:r>
          </a:p>
          <a:p>
            <a:r>
              <a:rPr lang="ru-RU" sz="2800" dirty="0"/>
              <a:t>4.	Как звали римского юношу, который пробрался в лагерь врагов, чтобы убить их царя?</a:t>
            </a:r>
          </a:p>
          <a:p>
            <a:r>
              <a:rPr lang="ru-RU" sz="2800" dirty="0"/>
              <a:t>5.	Маленькое государство Древней Греции.</a:t>
            </a:r>
          </a:p>
          <a:p>
            <a:r>
              <a:rPr lang="ru-RU" sz="2800" dirty="0"/>
              <a:t>6.	Более молодые государства Древнего мира обычно называют </a:t>
            </a:r>
            <a:r>
              <a:rPr lang="ru-RU" sz="2800" dirty="0" smtClean="0"/>
              <a:t>_____ 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67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221" y="759854"/>
            <a:ext cx="9488063" cy="4005329"/>
          </a:xfrm>
        </p:spPr>
        <p:txBody>
          <a:bodyPr>
            <a:normAutofit/>
          </a:bodyPr>
          <a:lstStyle/>
          <a:p>
            <a:r>
              <a:rPr lang="ru-RU" b="1" dirty="0"/>
              <a:t>Тема урока</a:t>
            </a:r>
            <a:r>
              <a:rPr lang="ru-RU" dirty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Расширение </a:t>
            </a:r>
            <a:r>
              <a:rPr lang="ru-RU" dirty="0"/>
              <a:t>знаний о Европе.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Лента </a:t>
            </a:r>
            <a:r>
              <a:rPr lang="ru-RU" dirty="0"/>
              <a:t>времени. Материки и части света.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97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391365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Цель: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расширить </a:t>
            </a:r>
            <a:r>
              <a:rPr lang="ru-RU" dirty="0"/>
              <a:t>знания о Европе, </a:t>
            </a:r>
            <a:r>
              <a:rPr lang="ru-RU" dirty="0" smtClean="0"/>
              <a:t>познакомиться </a:t>
            </a:r>
            <a:r>
              <a:rPr lang="ru-RU" dirty="0"/>
              <a:t>с лентой времени и рассмотреть материки и части света.</a:t>
            </a:r>
          </a:p>
        </p:txBody>
      </p:sp>
    </p:spTree>
    <p:extLst>
      <p:ext uri="{BB962C8B-B14F-4D97-AF65-F5344CB8AC3E}">
        <p14:creationId xmlns:p14="http://schemas.microsoft.com/office/powerpoint/2010/main" val="164784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189855"/>
          </a:xfrm>
        </p:spPr>
        <p:txBody>
          <a:bodyPr>
            <a:normAutofit/>
          </a:bodyPr>
          <a:lstStyle/>
          <a:p>
            <a:r>
              <a:rPr lang="ru-RU" dirty="0"/>
              <a:t>Лента времени - это прямая линия, на которой отмечают в определенной последовательности разные годы. Ленту времени используют для того, чтобы представить ход времени.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50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6029" y="3297323"/>
            <a:ext cx="10364451" cy="1596177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prstClr val="black"/>
                </a:solidFill>
              </a:rPr>
              <a:t>Части света </a:t>
            </a:r>
            <a:r>
              <a:rPr lang="ru-RU" dirty="0">
                <a:solidFill>
                  <a:prstClr val="black"/>
                </a:solidFill>
              </a:rPr>
              <a:t>— регионы суши, включающие материки </a:t>
            </a:r>
            <a:r>
              <a:rPr lang="ru-RU" dirty="0" smtClean="0">
                <a:solidFill>
                  <a:prstClr val="black"/>
                </a:solidFill>
              </a:rPr>
              <a:t>вместе </a:t>
            </a:r>
            <a:r>
              <a:rPr lang="ru-RU" dirty="0">
                <a:solidFill>
                  <a:prstClr val="black"/>
                </a:solidFill>
              </a:rPr>
              <a:t>с близлежащими островами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26029" y="1081353"/>
            <a:ext cx="10364451" cy="17777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/>
              <a:t>Материк</a:t>
            </a:r>
            <a:r>
              <a:rPr lang="ru-RU" sz="3200" dirty="0"/>
              <a:t> – это обширное пространство земли, омываемое морями и океанами, суша</a:t>
            </a:r>
          </a:p>
        </p:txBody>
      </p:sp>
    </p:spTree>
    <p:extLst>
      <p:ext uri="{BB962C8B-B14F-4D97-AF65-F5344CB8AC3E}">
        <p14:creationId xmlns:p14="http://schemas.microsoft.com/office/powerpoint/2010/main" val="61669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487" y="1687131"/>
            <a:ext cx="5885645" cy="3960253"/>
          </a:xfrm>
        </p:spPr>
        <p:txBody>
          <a:bodyPr>
            <a:normAutofit fontScale="90000"/>
          </a:bodyPr>
          <a:lstStyle/>
          <a:p>
            <a:r>
              <a:rPr lang="ru-RU" sz="3700" b="1" dirty="0" smtClean="0"/>
              <a:t>Материки</a:t>
            </a:r>
            <a:br>
              <a:rPr lang="ru-RU" sz="3700" b="1" dirty="0" smtClean="0"/>
            </a:b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4400" dirty="0" smtClean="0"/>
              <a:t>Е</a:t>
            </a:r>
            <a:r>
              <a:rPr lang="ru-RU" sz="3700" dirty="0" smtClean="0"/>
              <a:t>вразия </a:t>
            </a:r>
            <a:r>
              <a:rPr lang="ru-RU" sz="3700" dirty="0" smtClean="0">
                <a:latin typeface="Cambria" panose="02040503050406030204" pitchFamily="18" charset="0"/>
              </a:rPr>
              <a:t>(</a:t>
            </a:r>
            <a:r>
              <a:rPr lang="ru-RU" sz="3700" dirty="0" smtClean="0">
                <a:latin typeface="+mn-lt"/>
              </a:rPr>
              <a:t>54 МЛН. </a:t>
            </a:r>
            <a:r>
              <a:rPr lang="ru-RU" sz="3700" dirty="0" smtClean="0">
                <a:latin typeface="Cambria" panose="02040503050406030204" pitchFamily="18" charset="0"/>
              </a:rPr>
              <a:t>км²)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4400" dirty="0" smtClean="0"/>
              <a:t>А</a:t>
            </a:r>
            <a:r>
              <a:rPr lang="ru-RU" sz="3700" dirty="0" smtClean="0"/>
              <a:t>фрика</a:t>
            </a:r>
            <a:r>
              <a:rPr lang="ru-RU" sz="3700" dirty="0">
                <a:latin typeface="Cambria" panose="02040503050406030204" pitchFamily="18" charset="0"/>
              </a:rPr>
              <a:t> </a:t>
            </a:r>
            <a:r>
              <a:rPr lang="ru-RU" sz="3700" dirty="0" smtClean="0">
                <a:latin typeface="Cambria" panose="02040503050406030204" pitchFamily="18" charset="0"/>
              </a:rPr>
              <a:t>(</a:t>
            </a:r>
            <a:r>
              <a:rPr lang="ru-RU" sz="3700" dirty="0" smtClean="0"/>
              <a:t>30 </a:t>
            </a:r>
            <a:r>
              <a:rPr lang="ru-RU" sz="3700" dirty="0">
                <a:latin typeface="Cambria" panose="02040503050406030204" pitchFamily="18" charset="0"/>
              </a:rPr>
              <a:t>км²)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4400" dirty="0" smtClean="0"/>
              <a:t>С</a:t>
            </a:r>
            <a:r>
              <a:rPr lang="ru-RU" sz="3700" dirty="0" smtClean="0"/>
              <a:t>еверная </a:t>
            </a:r>
            <a:r>
              <a:rPr lang="ru-RU" sz="4400" dirty="0" smtClean="0"/>
              <a:t>А</a:t>
            </a:r>
            <a:r>
              <a:rPr lang="ru-RU" sz="3700" dirty="0" smtClean="0"/>
              <a:t>мерика</a:t>
            </a:r>
            <a:r>
              <a:rPr lang="ru-RU" sz="3700" dirty="0">
                <a:latin typeface="Cambria" panose="02040503050406030204" pitchFamily="18" charset="0"/>
              </a:rPr>
              <a:t> </a:t>
            </a:r>
            <a:r>
              <a:rPr lang="ru-RU" sz="3700" dirty="0" smtClean="0">
                <a:latin typeface="Cambria" panose="02040503050406030204" pitchFamily="18" charset="0"/>
              </a:rPr>
              <a:t>(</a:t>
            </a:r>
            <a:r>
              <a:rPr lang="ru-RU" sz="3700" dirty="0" smtClean="0"/>
              <a:t>20 </a:t>
            </a:r>
            <a:r>
              <a:rPr lang="ru-RU" sz="3700" dirty="0">
                <a:latin typeface="Cambria" panose="02040503050406030204" pitchFamily="18" charset="0"/>
              </a:rPr>
              <a:t>км²)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4400" dirty="0" smtClean="0"/>
              <a:t>Ю</a:t>
            </a:r>
            <a:r>
              <a:rPr lang="ru-RU" sz="3700" dirty="0" smtClean="0"/>
              <a:t>жная </a:t>
            </a:r>
            <a:r>
              <a:rPr lang="ru-RU" sz="4400" dirty="0" smtClean="0"/>
              <a:t>А</a:t>
            </a:r>
            <a:r>
              <a:rPr lang="ru-RU" sz="3700" dirty="0" smtClean="0"/>
              <a:t>мерика</a:t>
            </a:r>
            <a:r>
              <a:rPr lang="ru-RU" sz="3700" dirty="0">
                <a:latin typeface="Cambria" panose="02040503050406030204" pitchFamily="18" charset="0"/>
              </a:rPr>
              <a:t> </a:t>
            </a:r>
            <a:r>
              <a:rPr lang="ru-RU" sz="3700" dirty="0" smtClean="0">
                <a:latin typeface="Cambria" panose="02040503050406030204" pitchFamily="18" charset="0"/>
              </a:rPr>
              <a:t>(</a:t>
            </a:r>
            <a:r>
              <a:rPr lang="ru-RU" sz="3700" dirty="0" smtClean="0"/>
              <a:t>18 </a:t>
            </a:r>
            <a:r>
              <a:rPr lang="ru-RU" sz="3700" dirty="0">
                <a:latin typeface="Cambria" panose="02040503050406030204" pitchFamily="18" charset="0"/>
              </a:rPr>
              <a:t>км²)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4400" dirty="0" smtClean="0"/>
              <a:t>А</a:t>
            </a:r>
            <a:r>
              <a:rPr lang="ru-RU" sz="3700" dirty="0" smtClean="0"/>
              <a:t>встралия</a:t>
            </a:r>
            <a:r>
              <a:rPr lang="ru-RU" sz="3700" dirty="0">
                <a:latin typeface="Cambria" panose="02040503050406030204" pitchFamily="18" charset="0"/>
              </a:rPr>
              <a:t> </a:t>
            </a:r>
            <a:r>
              <a:rPr lang="ru-RU" sz="3700" dirty="0" smtClean="0">
                <a:latin typeface="Cambria" panose="02040503050406030204" pitchFamily="18" charset="0"/>
              </a:rPr>
              <a:t>(</a:t>
            </a:r>
            <a:r>
              <a:rPr lang="ru-RU" sz="3700" dirty="0"/>
              <a:t>8</a:t>
            </a:r>
            <a:r>
              <a:rPr lang="ru-RU" sz="3700" dirty="0" smtClean="0"/>
              <a:t> </a:t>
            </a:r>
            <a:r>
              <a:rPr lang="ru-RU" sz="3700" dirty="0">
                <a:latin typeface="Cambria" panose="02040503050406030204" pitchFamily="18" charset="0"/>
              </a:rPr>
              <a:t>км²)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4400" dirty="0" smtClean="0"/>
              <a:t>А</a:t>
            </a:r>
            <a:r>
              <a:rPr lang="ru-RU" sz="3700" dirty="0" smtClean="0"/>
              <a:t>нтарктида</a:t>
            </a:r>
            <a:r>
              <a:rPr lang="ru-RU" dirty="0">
                <a:latin typeface="Cambria" panose="02040503050406030204" pitchFamily="18" charset="0"/>
              </a:rPr>
              <a:t> </a:t>
            </a:r>
            <a:r>
              <a:rPr lang="ru-RU" dirty="0" smtClean="0">
                <a:latin typeface="Cambria" panose="02040503050406030204" pitchFamily="18" charset="0"/>
              </a:rPr>
              <a:t>(</a:t>
            </a:r>
            <a:r>
              <a:rPr lang="ru-RU" dirty="0" smtClean="0"/>
              <a:t>14 </a:t>
            </a:r>
            <a:r>
              <a:rPr lang="ru-RU" dirty="0">
                <a:latin typeface="Cambria" panose="02040503050406030204" pitchFamily="18" charset="0"/>
              </a:rPr>
              <a:t>км²)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63048" y="-154546"/>
            <a:ext cx="7624918" cy="7122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b="1" dirty="0"/>
              <a:t>Части </a:t>
            </a:r>
            <a:r>
              <a:rPr lang="ru-RU" sz="3300" b="1" dirty="0" smtClean="0"/>
              <a:t>света</a:t>
            </a:r>
          </a:p>
          <a:p>
            <a:endParaRPr lang="ru-RU" sz="3300" b="1" dirty="0"/>
          </a:p>
          <a:p>
            <a:r>
              <a:rPr lang="ru-RU" sz="4000" dirty="0"/>
              <a:t>Е</a:t>
            </a:r>
            <a:r>
              <a:rPr lang="ru-RU" sz="3300" dirty="0"/>
              <a:t>вропа </a:t>
            </a:r>
            <a:r>
              <a:rPr lang="ru-RU" sz="3300" dirty="0" smtClean="0"/>
              <a:t>(</a:t>
            </a:r>
            <a:r>
              <a:rPr lang="ru-RU" sz="3200" dirty="0" smtClean="0"/>
              <a:t>10.5 млн</a:t>
            </a:r>
            <a:r>
              <a:rPr lang="ru-RU" sz="3200" dirty="0"/>
              <a:t>. </a:t>
            </a:r>
            <a:r>
              <a:rPr lang="ru-RU" sz="3200" dirty="0" smtClean="0"/>
              <a:t>км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)</a:t>
            </a:r>
            <a:endParaRPr lang="ru-RU" sz="3300" dirty="0"/>
          </a:p>
          <a:p>
            <a:r>
              <a:rPr lang="ru-RU" sz="4000" dirty="0" smtClean="0"/>
              <a:t>А</a:t>
            </a:r>
            <a:r>
              <a:rPr lang="ru-RU" sz="3300" dirty="0" smtClean="0"/>
              <a:t>зия(</a:t>
            </a:r>
            <a:r>
              <a:rPr lang="ru-RU" sz="3200" dirty="0" smtClean="0"/>
              <a:t>43.5 </a:t>
            </a:r>
            <a:r>
              <a:rPr lang="ru-RU" sz="3300" dirty="0" smtClean="0"/>
              <a:t>МЛН. КМ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)</a:t>
            </a:r>
            <a:endParaRPr lang="ru-RU" sz="3300" dirty="0" smtClean="0"/>
          </a:p>
          <a:p>
            <a:endParaRPr lang="ru-RU" sz="3300" dirty="0"/>
          </a:p>
          <a:p>
            <a:r>
              <a:rPr lang="ru-RU" sz="4000" dirty="0" smtClean="0"/>
              <a:t>А</a:t>
            </a:r>
            <a:r>
              <a:rPr lang="ru-RU" sz="3300" dirty="0" smtClean="0"/>
              <a:t>фрика</a:t>
            </a:r>
          </a:p>
          <a:p>
            <a:endParaRPr lang="ru-RU" sz="3300" dirty="0"/>
          </a:p>
          <a:p>
            <a:r>
              <a:rPr lang="ru-RU" sz="4000" dirty="0"/>
              <a:t>А</a:t>
            </a:r>
            <a:r>
              <a:rPr lang="ru-RU" sz="3300" dirty="0"/>
              <a:t>мерика </a:t>
            </a:r>
            <a:r>
              <a:rPr lang="ru-RU" sz="3300" dirty="0" smtClean="0"/>
              <a:t>(38 МЛН. КМ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)</a:t>
            </a:r>
            <a:endParaRPr lang="ru-RU" sz="3300" dirty="0" smtClean="0"/>
          </a:p>
          <a:p>
            <a:endParaRPr lang="ru-RU" sz="3300" dirty="0" smtClean="0"/>
          </a:p>
          <a:p>
            <a:endParaRPr lang="ru-RU" sz="3300" dirty="0"/>
          </a:p>
          <a:p>
            <a:r>
              <a:rPr lang="ru-RU" sz="4000" dirty="0" smtClean="0"/>
              <a:t>А</a:t>
            </a:r>
            <a:r>
              <a:rPr lang="ru-RU" sz="3300" dirty="0" smtClean="0"/>
              <a:t>встралия</a:t>
            </a:r>
          </a:p>
          <a:p>
            <a:endParaRPr lang="ru-RU" sz="3300" dirty="0"/>
          </a:p>
          <a:p>
            <a:r>
              <a:rPr lang="ru-RU" sz="4000" dirty="0" err="1"/>
              <a:t>а</a:t>
            </a:r>
            <a:r>
              <a:rPr lang="ru-RU" sz="3300" dirty="0" err="1"/>
              <a:t>нтарктида</a:t>
            </a:r>
            <a:endParaRPr lang="ru-RU" sz="3300" dirty="0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6503518" y="930512"/>
            <a:ext cx="888642" cy="140379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5807434" y="3123140"/>
            <a:ext cx="696084" cy="141020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52304" y="15068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18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3183" y="128790"/>
            <a:ext cx="11998817" cy="6413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П</a:t>
            </a:r>
            <a:r>
              <a:rPr lang="ru-RU" b="1" dirty="0" smtClean="0"/>
              <a:t>родолжите </a:t>
            </a:r>
            <a:r>
              <a:rPr lang="ru-RU" b="1" dirty="0"/>
              <a:t>предложение.</a:t>
            </a:r>
          </a:p>
          <a:p>
            <a:pPr marL="0" indent="0">
              <a:buNone/>
            </a:pPr>
            <a:r>
              <a:rPr lang="ru-RU" sz="2400" b="1" dirty="0"/>
              <a:t>П</a:t>
            </a:r>
            <a:r>
              <a:rPr lang="ru-RU" b="1" dirty="0"/>
              <a:t>ервые сведения о </a:t>
            </a:r>
            <a:r>
              <a:rPr lang="ru-RU" sz="2400" b="1" dirty="0"/>
              <a:t>С</a:t>
            </a:r>
            <a:r>
              <a:rPr lang="ru-RU" b="1" dirty="0"/>
              <a:t>еверной </a:t>
            </a:r>
            <a:r>
              <a:rPr lang="ru-RU" sz="2400" b="1" dirty="0"/>
              <a:t>Е</a:t>
            </a:r>
            <a:r>
              <a:rPr lang="ru-RU" b="1" dirty="0"/>
              <a:t>вропе принес ____________________. </a:t>
            </a:r>
            <a:r>
              <a:rPr lang="ru-RU" sz="2400" b="1" dirty="0"/>
              <a:t>О</a:t>
            </a:r>
            <a:r>
              <a:rPr lang="ru-RU" b="1" dirty="0"/>
              <a:t>дной из задач того времени было ____________________________. </a:t>
            </a:r>
            <a:r>
              <a:rPr lang="ru-RU" sz="2400" b="1" dirty="0"/>
              <a:t>В</a:t>
            </a:r>
            <a:r>
              <a:rPr lang="ru-RU" b="1" dirty="0"/>
              <a:t> </a:t>
            </a:r>
            <a:r>
              <a:rPr lang="en-US" b="1" dirty="0"/>
              <a:t>IV</a:t>
            </a:r>
            <a:r>
              <a:rPr lang="ru-RU" b="1" dirty="0"/>
              <a:t> </a:t>
            </a:r>
            <a:r>
              <a:rPr lang="ru-RU" b="1" dirty="0" err="1" smtClean="0"/>
              <a:t>веКе</a:t>
            </a:r>
            <a:r>
              <a:rPr lang="ru-RU" b="1" dirty="0" smtClean="0"/>
              <a:t> </a:t>
            </a:r>
            <a:r>
              <a:rPr lang="ru-RU" b="1" dirty="0"/>
              <a:t>до н.э. он отправился из города </a:t>
            </a:r>
            <a:r>
              <a:rPr lang="ru-RU" sz="2400" b="1" dirty="0" err="1"/>
              <a:t>М</a:t>
            </a:r>
            <a:r>
              <a:rPr lang="ru-RU" b="1" dirty="0" err="1"/>
              <a:t>ассалия</a:t>
            </a:r>
            <a:r>
              <a:rPr lang="ru-RU" b="1" dirty="0"/>
              <a:t> на _________. </a:t>
            </a:r>
            <a:r>
              <a:rPr lang="ru-RU" sz="2400" b="1" dirty="0"/>
              <a:t>В</a:t>
            </a:r>
            <a:r>
              <a:rPr lang="ru-RU" b="1" dirty="0"/>
              <a:t>доль побережья </a:t>
            </a:r>
            <a:r>
              <a:rPr lang="ru-RU" sz="2400" b="1" dirty="0"/>
              <a:t>Е</a:t>
            </a:r>
            <a:r>
              <a:rPr lang="ru-RU" b="1" dirty="0"/>
              <a:t>вропы он доплыл до пролива __________, отделяющего </a:t>
            </a:r>
            <a:r>
              <a:rPr lang="ru-RU" sz="2400" b="1" dirty="0"/>
              <a:t>Б</a:t>
            </a:r>
            <a:r>
              <a:rPr lang="ru-RU" b="1" dirty="0"/>
              <a:t>ританские острова от континента. </a:t>
            </a:r>
            <a:r>
              <a:rPr lang="ru-RU" sz="2400" b="1" dirty="0"/>
              <a:t>З</a:t>
            </a:r>
            <a:r>
              <a:rPr lang="ru-RU" b="1" dirty="0"/>
              <a:t>атем по водам ____________ океана он добрался до ____________, а потом через _______________ море до берегов ________________. </a:t>
            </a:r>
            <a:r>
              <a:rPr lang="ru-RU" sz="2400" b="1" dirty="0"/>
              <a:t>Е</a:t>
            </a:r>
            <a:r>
              <a:rPr lang="ru-RU" b="1" dirty="0"/>
              <a:t>ще </a:t>
            </a:r>
            <a:r>
              <a:rPr lang="ru-RU" sz="2600" b="1" dirty="0"/>
              <a:t>П</a:t>
            </a:r>
            <a:r>
              <a:rPr lang="ru-RU" b="1" dirty="0"/>
              <a:t>итей рассказал своим согражданам про ____________ и _____________, но они назвали его лжецом, потому что в </a:t>
            </a:r>
            <a:r>
              <a:rPr lang="ru-RU" sz="2400" b="1" dirty="0"/>
              <a:t>С</a:t>
            </a:r>
            <a:r>
              <a:rPr lang="ru-RU" b="1" dirty="0"/>
              <a:t>редиземном _______ эти «вздохи» малозаметны. 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Слова для справок: </a:t>
            </a:r>
            <a:r>
              <a:rPr lang="ru-RU" sz="2400" b="1" dirty="0"/>
              <a:t>А</a:t>
            </a:r>
            <a:r>
              <a:rPr lang="ru-RU" b="1" dirty="0"/>
              <a:t>тлантического, </a:t>
            </a:r>
            <a:r>
              <a:rPr lang="ru-RU" sz="2400" b="1" dirty="0"/>
              <a:t>Л</a:t>
            </a:r>
            <a:r>
              <a:rPr lang="ru-RU" b="1" dirty="0"/>
              <a:t>а-Манш, море, </a:t>
            </a:r>
            <a:r>
              <a:rPr lang="ru-RU" sz="2400" b="1" dirty="0"/>
              <a:t>С</a:t>
            </a:r>
            <a:r>
              <a:rPr lang="ru-RU" b="1" dirty="0"/>
              <a:t>кандинавии, приливы, учёный грек </a:t>
            </a:r>
            <a:r>
              <a:rPr lang="ru-RU" sz="2400" b="1" dirty="0"/>
              <a:t>П</a:t>
            </a:r>
            <a:r>
              <a:rPr lang="ru-RU" b="1" dirty="0"/>
              <a:t>итей, отливы, </a:t>
            </a:r>
            <a:r>
              <a:rPr lang="ru-RU" sz="2400" b="1" dirty="0"/>
              <a:t>И</a:t>
            </a:r>
            <a:r>
              <a:rPr lang="ru-RU" b="1" dirty="0"/>
              <a:t>сландии, север, познание окружающего мира, </a:t>
            </a:r>
            <a:r>
              <a:rPr lang="ru-RU" sz="2400" b="1" dirty="0"/>
              <a:t>С</a:t>
            </a:r>
            <a:r>
              <a:rPr lang="ru-RU" b="1" dirty="0"/>
              <a:t>еверное.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56823" y="1107584"/>
            <a:ext cx="10620777" cy="4683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П</a:t>
            </a:r>
            <a:r>
              <a:rPr lang="ru-RU" b="1" dirty="0"/>
              <a:t>ервые сведения о </a:t>
            </a:r>
            <a:r>
              <a:rPr lang="ru-RU" sz="2400" b="1" dirty="0"/>
              <a:t>С</a:t>
            </a:r>
            <a:r>
              <a:rPr lang="ru-RU" b="1" dirty="0"/>
              <a:t>еверной </a:t>
            </a:r>
            <a:r>
              <a:rPr lang="ru-RU" sz="2400" b="1" dirty="0"/>
              <a:t>Е</a:t>
            </a:r>
            <a:r>
              <a:rPr lang="ru-RU" b="1" dirty="0"/>
              <a:t>вропе </a:t>
            </a:r>
            <a:r>
              <a:rPr lang="ru-RU" b="1" dirty="0" smtClean="0"/>
              <a:t>принес</a:t>
            </a:r>
            <a:r>
              <a:rPr lang="ru-RU" b="1" dirty="0"/>
              <a:t> учёный грек </a:t>
            </a:r>
            <a:r>
              <a:rPr lang="ru-RU" sz="2400" b="1" dirty="0" smtClean="0"/>
              <a:t>П</a:t>
            </a:r>
            <a:r>
              <a:rPr lang="ru-RU" b="1" dirty="0" smtClean="0"/>
              <a:t>итей. </a:t>
            </a:r>
            <a:r>
              <a:rPr lang="ru-RU" sz="2400" b="1" dirty="0" smtClean="0"/>
              <a:t>О</a:t>
            </a:r>
            <a:r>
              <a:rPr lang="ru-RU" b="1" dirty="0" smtClean="0"/>
              <a:t>дной </a:t>
            </a:r>
            <a:r>
              <a:rPr lang="ru-RU" b="1" dirty="0"/>
              <a:t>из задач того времени было познание окружающего мира</a:t>
            </a:r>
            <a:r>
              <a:rPr lang="ru-RU" b="1" dirty="0" smtClean="0"/>
              <a:t>. </a:t>
            </a:r>
            <a:r>
              <a:rPr lang="ru-RU" sz="2400" b="1" dirty="0"/>
              <a:t>В</a:t>
            </a:r>
            <a:r>
              <a:rPr lang="ru-RU" b="1" dirty="0"/>
              <a:t> </a:t>
            </a:r>
            <a:r>
              <a:rPr lang="en-US" b="1" dirty="0"/>
              <a:t>IV</a:t>
            </a:r>
            <a:r>
              <a:rPr lang="ru-RU" b="1" dirty="0"/>
              <a:t> </a:t>
            </a:r>
            <a:r>
              <a:rPr lang="ru-RU" b="1" dirty="0" err="1"/>
              <a:t>веКе</a:t>
            </a:r>
            <a:r>
              <a:rPr lang="ru-RU" b="1" dirty="0"/>
              <a:t> до н.э. он отправился из города </a:t>
            </a:r>
            <a:r>
              <a:rPr lang="ru-RU" sz="2400" b="1" dirty="0" err="1"/>
              <a:t>М</a:t>
            </a:r>
            <a:r>
              <a:rPr lang="ru-RU" b="1" dirty="0" err="1"/>
              <a:t>ассалия</a:t>
            </a:r>
            <a:r>
              <a:rPr lang="ru-RU" b="1" dirty="0"/>
              <a:t> на север</a:t>
            </a:r>
            <a:r>
              <a:rPr lang="ru-RU" b="1" dirty="0" smtClean="0"/>
              <a:t>. </a:t>
            </a:r>
            <a:r>
              <a:rPr lang="ru-RU" sz="2400" b="1" dirty="0"/>
              <a:t>В</a:t>
            </a:r>
            <a:r>
              <a:rPr lang="ru-RU" b="1" dirty="0"/>
              <a:t>доль побережья </a:t>
            </a:r>
            <a:r>
              <a:rPr lang="ru-RU" sz="2400" b="1" dirty="0"/>
              <a:t>Е</a:t>
            </a:r>
            <a:r>
              <a:rPr lang="ru-RU" b="1" dirty="0"/>
              <a:t>вропы он доплыл до пролива </a:t>
            </a:r>
            <a:r>
              <a:rPr lang="ru-RU" sz="2400" b="1" dirty="0" smtClean="0"/>
              <a:t>Л</a:t>
            </a:r>
            <a:r>
              <a:rPr lang="ru-RU" b="1" dirty="0" smtClean="0"/>
              <a:t>а-Манш, </a:t>
            </a:r>
            <a:r>
              <a:rPr lang="ru-RU" b="1" dirty="0"/>
              <a:t>отделяющего </a:t>
            </a:r>
            <a:r>
              <a:rPr lang="ru-RU" sz="2400" b="1" dirty="0"/>
              <a:t>Б</a:t>
            </a:r>
            <a:r>
              <a:rPr lang="ru-RU" b="1" dirty="0"/>
              <a:t>ританские острова от континента. </a:t>
            </a:r>
            <a:r>
              <a:rPr lang="ru-RU" sz="2400" b="1" dirty="0"/>
              <a:t>З</a:t>
            </a:r>
            <a:r>
              <a:rPr lang="ru-RU" b="1" dirty="0"/>
              <a:t>атем по водам </a:t>
            </a:r>
            <a:r>
              <a:rPr lang="ru-RU" sz="2400" b="1" dirty="0"/>
              <a:t>А</a:t>
            </a:r>
            <a:r>
              <a:rPr lang="ru-RU" b="1" dirty="0"/>
              <a:t>тлантического</a:t>
            </a:r>
            <a:r>
              <a:rPr lang="ru-RU" b="1" dirty="0" smtClean="0"/>
              <a:t> </a:t>
            </a:r>
            <a:r>
              <a:rPr lang="ru-RU" b="1" dirty="0"/>
              <a:t>океана он добрался до </a:t>
            </a:r>
            <a:r>
              <a:rPr lang="ru-RU" sz="2400" b="1" dirty="0"/>
              <a:t>И</a:t>
            </a:r>
            <a:r>
              <a:rPr lang="ru-RU" b="1" dirty="0"/>
              <a:t>сландии</a:t>
            </a:r>
            <a:r>
              <a:rPr lang="ru-RU" b="1" dirty="0" smtClean="0"/>
              <a:t>, </a:t>
            </a:r>
            <a:r>
              <a:rPr lang="ru-RU" b="1" dirty="0"/>
              <a:t>а потом через </a:t>
            </a:r>
            <a:r>
              <a:rPr lang="ru-RU" sz="2400" b="1" dirty="0"/>
              <a:t>С</a:t>
            </a:r>
            <a:r>
              <a:rPr lang="ru-RU" b="1" dirty="0"/>
              <a:t>еверное</a:t>
            </a:r>
            <a:r>
              <a:rPr lang="ru-RU" b="1" dirty="0" smtClean="0"/>
              <a:t> </a:t>
            </a:r>
            <a:r>
              <a:rPr lang="ru-RU" b="1" dirty="0"/>
              <a:t>море до берегов </a:t>
            </a:r>
            <a:r>
              <a:rPr lang="ru-RU" sz="2400" b="1" dirty="0"/>
              <a:t>С</a:t>
            </a:r>
            <a:r>
              <a:rPr lang="ru-RU" b="1" dirty="0"/>
              <a:t>кандинавии</a:t>
            </a:r>
            <a:r>
              <a:rPr lang="ru-RU" b="1" dirty="0" smtClean="0"/>
              <a:t>. </a:t>
            </a:r>
            <a:r>
              <a:rPr lang="ru-RU" sz="2400" b="1" dirty="0"/>
              <a:t>Е</a:t>
            </a:r>
            <a:r>
              <a:rPr lang="ru-RU" b="1" dirty="0"/>
              <a:t>ще </a:t>
            </a:r>
            <a:r>
              <a:rPr lang="ru-RU" sz="2600" b="1" dirty="0"/>
              <a:t>П</a:t>
            </a:r>
            <a:r>
              <a:rPr lang="ru-RU" b="1" dirty="0"/>
              <a:t>итей рассказал своим согражданам про </a:t>
            </a:r>
            <a:r>
              <a:rPr lang="ru-RU" b="1" dirty="0" smtClean="0"/>
              <a:t>приливы и отливы, </a:t>
            </a:r>
            <a:r>
              <a:rPr lang="ru-RU" b="1" dirty="0"/>
              <a:t>но они назвали его лжецом, потому что в </a:t>
            </a:r>
            <a:r>
              <a:rPr lang="ru-RU" sz="2400" b="1" dirty="0"/>
              <a:t>С</a:t>
            </a:r>
            <a:r>
              <a:rPr lang="ru-RU" b="1" dirty="0"/>
              <a:t>редиземном </a:t>
            </a:r>
            <a:r>
              <a:rPr lang="ru-RU" b="1" dirty="0" smtClean="0"/>
              <a:t>море </a:t>
            </a:r>
            <a:r>
              <a:rPr lang="ru-RU" b="1" dirty="0"/>
              <a:t>эти «вздохи» малозаметны.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7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914</TotalTime>
  <Words>282</Words>
  <Application>Microsoft Office PowerPoint</Application>
  <PresentationFormat>Широкоэкранный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Cambria</vt:lpstr>
      <vt:lpstr>Tw Cen MT</vt:lpstr>
      <vt:lpstr>Капля</vt:lpstr>
      <vt:lpstr>Презентация PowerPoint</vt:lpstr>
      <vt:lpstr>Презентация PowerPoint</vt:lpstr>
      <vt:lpstr>Тема урока:  Расширение знаний о Европе.  Лента времени. Материки и части света. </vt:lpstr>
      <vt:lpstr> Цель:  расширить знания о Европе, познакомиться с лентой времени и рассмотреть материки и части света.</vt:lpstr>
      <vt:lpstr>Лента времени - это прямая линия, на которой отмечают в определенной последовательности разные годы. Ленту времени используют для того, чтобы представить ход времени. </vt:lpstr>
      <vt:lpstr> Части света — регионы суши, включающие материки вместе с близлежащими островами  </vt:lpstr>
      <vt:lpstr>Материки  Евразия (54 МЛН. км²)  Африка (30 км²)  Северная Америка (20 км²) Южная Америка (18 км²)  Австралия (8 км²)  Антарктида (14 км²) </vt:lpstr>
      <vt:lpstr>Презентация PowerPoint</vt:lpstr>
      <vt:lpstr>Презентация PowerPoint</vt:lpstr>
    </vt:vector>
  </TitlesOfParts>
  <Company>*Питер-Company*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Каленюк</dc:creator>
  <cp:lastModifiedBy>Дмитрий Каленюк</cp:lastModifiedBy>
  <cp:revision>13</cp:revision>
  <dcterms:created xsi:type="dcterms:W3CDTF">2015-11-11T16:08:15Z</dcterms:created>
  <dcterms:modified xsi:type="dcterms:W3CDTF">2015-11-13T19:40:40Z</dcterms:modified>
</cp:coreProperties>
</file>