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79" r:id="rId2"/>
    <p:sldId id="264" r:id="rId3"/>
    <p:sldId id="267" r:id="rId4"/>
    <p:sldId id="263" r:id="rId5"/>
    <p:sldId id="268" r:id="rId6"/>
    <p:sldId id="274" r:id="rId7"/>
    <p:sldId id="269" r:id="rId8"/>
    <p:sldId id="265" r:id="rId9"/>
    <p:sldId id="270" r:id="rId10"/>
    <p:sldId id="271" r:id="rId11"/>
    <p:sldId id="272" r:id="rId12"/>
    <p:sldId id="273" r:id="rId13"/>
    <p:sldId id="266" r:id="rId14"/>
    <p:sldId id="275" r:id="rId15"/>
    <p:sldId id="277" r:id="rId16"/>
    <p:sldId id="278" r:id="rId17"/>
    <p:sldId id="276" r:id="rId18"/>
    <p:sldId id="256" r:id="rId19"/>
    <p:sldId id="280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42C7C62C-6075-426B-B9CE-B65FA7FF71B9}">
          <p14:sldIdLst>
            <p14:sldId id="256"/>
            <p14:sldId id="26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EE3"/>
    <a:srgbClr val="3763AB"/>
    <a:srgbClr val="3F72C2"/>
    <a:srgbClr val="D8CEC8"/>
    <a:srgbClr val="CEC2BA"/>
    <a:srgbClr val="F6F6F6"/>
    <a:srgbClr val="3A5896"/>
    <a:srgbClr val="2473AC"/>
    <a:srgbClr val="323A3C"/>
    <a:srgbClr val="8A5A4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3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570"/>
    </p:cViewPr>
  </p:sorter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4FB943-F7C3-4B72-8D30-9E553A8AB520}" type="doc">
      <dgm:prSet loTypeId="urn:microsoft.com/office/officeart/2005/8/layout/hProcess11" loCatId="process" qsTypeId="urn:microsoft.com/office/officeart/2005/8/quickstyle/simple1" qsCatId="simple" csTypeId="urn:microsoft.com/office/officeart/2005/8/colors/colorful5" csCatId="colorful" phldr="1"/>
      <dgm:spPr/>
    </dgm:pt>
    <dgm:pt modelId="{1BBD960F-9DBB-49C2-BEC5-B8359A8001DA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Кислотный остаток</a:t>
          </a:r>
        </a:p>
      </dgm:t>
    </dgm:pt>
    <dgm:pt modelId="{D3CF1093-5742-402C-BF9D-C1FFEA3BB9D9}" type="parTrans" cxnId="{D3F55576-A06C-4130-A8BE-78D658B16BBF}">
      <dgm:prSet/>
      <dgm:spPr/>
      <dgm:t>
        <a:bodyPr/>
        <a:lstStyle/>
        <a:p>
          <a:endParaRPr lang="ru-RU"/>
        </a:p>
      </dgm:t>
    </dgm:pt>
    <dgm:pt modelId="{A5B9D6B8-BD63-47C3-AA0A-50B3236FE150}" type="sibTrans" cxnId="{D3F55576-A06C-4130-A8BE-78D658B16BBF}">
      <dgm:prSet/>
      <dgm:spPr/>
      <dgm:t>
        <a:bodyPr/>
        <a:lstStyle/>
        <a:p>
          <a:endParaRPr lang="ru-RU"/>
        </a:p>
      </dgm:t>
    </dgm:pt>
    <dgm:pt modelId="{4F2123AD-1814-4E09-9CF0-78E4B719756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Атом металла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D9CC71E-6B91-4D9E-962B-5ED51E8B6829}" type="parTrans" cxnId="{BEA42F6F-D91D-4F51-BB54-ACFE4F7426FC}">
      <dgm:prSet/>
      <dgm:spPr/>
      <dgm:t>
        <a:bodyPr/>
        <a:lstStyle/>
        <a:p>
          <a:endParaRPr lang="ru-RU"/>
        </a:p>
      </dgm:t>
    </dgm:pt>
    <dgm:pt modelId="{C23FE954-4067-47B9-B838-59CBDB793FAB}" type="sibTrans" cxnId="{BEA42F6F-D91D-4F51-BB54-ACFE4F7426FC}">
      <dgm:prSet/>
      <dgm:spPr/>
      <dgm:t>
        <a:bodyPr/>
        <a:lstStyle/>
        <a:p>
          <a:endParaRPr lang="ru-RU"/>
        </a:p>
      </dgm:t>
    </dgm:pt>
    <dgm:pt modelId="{D0021DA2-8CB0-4158-8E15-4FD8D1BE9311}" type="pres">
      <dgm:prSet presAssocID="{A94FB943-F7C3-4B72-8D30-9E553A8AB520}" presName="Name0" presStyleCnt="0">
        <dgm:presLayoutVars>
          <dgm:dir val="rev"/>
          <dgm:resizeHandles val="exact"/>
        </dgm:presLayoutVars>
      </dgm:prSet>
      <dgm:spPr/>
    </dgm:pt>
    <dgm:pt modelId="{441EE4BA-F6CB-4F25-A573-46ED1CD0F30B}" type="pres">
      <dgm:prSet presAssocID="{A94FB943-F7C3-4B72-8D30-9E553A8AB520}" presName="arrow" presStyleLbl="bgShp" presStyleIdx="0" presStyleCnt="1" custScaleY="159710"/>
      <dgm:spPr>
        <a:solidFill>
          <a:schemeClr val="accent2">
            <a:lumMod val="75000"/>
          </a:schemeClr>
        </a:solidFill>
      </dgm:spPr>
    </dgm:pt>
    <dgm:pt modelId="{6B3E1F23-21E9-43AE-864D-DB9F29C22B6F}" type="pres">
      <dgm:prSet presAssocID="{A94FB943-F7C3-4B72-8D30-9E553A8AB520}" presName="points" presStyleCnt="0"/>
      <dgm:spPr/>
    </dgm:pt>
    <dgm:pt modelId="{D23A0482-7556-45EE-9423-79EFCD3E92E1}" type="pres">
      <dgm:prSet presAssocID="{1BBD960F-9DBB-49C2-BEC5-B8359A8001DA}" presName="compositeA" presStyleCnt="0"/>
      <dgm:spPr/>
    </dgm:pt>
    <dgm:pt modelId="{D9CFDB84-E644-429C-928C-8B9899C21F11}" type="pres">
      <dgm:prSet presAssocID="{1BBD960F-9DBB-49C2-BEC5-B8359A8001DA}" presName="textA" presStyleLbl="revTx" presStyleIdx="0" presStyleCnt="2" custScaleX="136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DFF99-5BDC-4368-A8A1-D866EAA5E0B9}" type="pres">
      <dgm:prSet presAssocID="{1BBD960F-9DBB-49C2-BEC5-B8359A8001DA}" presName="circleA" presStyleLbl="node1" presStyleIdx="0" presStyleCnt="2" custLinFactX="-100000" custLinFactNeighborX="-102867" custLinFactNeighborY="3978"/>
      <dgm:spPr/>
    </dgm:pt>
    <dgm:pt modelId="{3130B368-16CB-44DA-8796-AFD2777DB447}" type="pres">
      <dgm:prSet presAssocID="{1BBD960F-9DBB-49C2-BEC5-B8359A8001DA}" presName="spaceA" presStyleCnt="0"/>
      <dgm:spPr/>
    </dgm:pt>
    <dgm:pt modelId="{9EEFB463-9D8A-4BD9-B059-9A7C0B31CF9E}" type="pres">
      <dgm:prSet presAssocID="{A5B9D6B8-BD63-47C3-AA0A-50B3236FE150}" presName="space" presStyleCnt="0"/>
      <dgm:spPr/>
    </dgm:pt>
    <dgm:pt modelId="{F958E8F2-C990-4871-BCC6-E744659915C7}" type="pres">
      <dgm:prSet presAssocID="{4F2123AD-1814-4E09-9CF0-78E4B7197563}" presName="compositeB" presStyleCnt="0"/>
      <dgm:spPr/>
    </dgm:pt>
    <dgm:pt modelId="{FCC91FC5-DA4A-460A-90E5-729AC9F1FE3B}" type="pres">
      <dgm:prSet presAssocID="{4F2123AD-1814-4E09-9CF0-78E4B7197563}" presName="text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69BB12-FFB7-40F0-9853-3C656B318BFA}" type="pres">
      <dgm:prSet presAssocID="{4F2123AD-1814-4E09-9CF0-78E4B7197563}" presName="circleB" presStyleLbl="node1" presStyleIdx="1" presStyleCnt="2"/>
      <dgm:spPr/>
    </dgm:pt>
    <dgm:pt modelId="{3C755C31-5912-46A7-9C74-00C7794DF320}" type="pres">
      <dgm:prSet presAssocID="{4F2123AD-1814-4E09-9CF0-78E4B7197563}" presName="spaceB" presStyleCnt="0"/>
      <dgm:spPr/>
    </dgm:pt>
  </dgm:ptLst>
  <dgm:cxnLst>
    <dgm:cxn modelId="{787F3D95-29C2-42C9-AB8F-73B45B67941F}" type="presOf" srcId="{A94FB943-F7C3-4B72-8D30-9E553A8AB520}" destId="{D0021DA2-8CB0-4158-8E15-4FD8D1BE9311}" srcOrd="0" destOrd="0" presId="urn:microsoft.com/office/officeart/2005/8/layout/hProcess11"/>
    <dgm:cxn modelId="{BEA42F6F-D91D-4F51-BB54-ACFE4F7426FC}" srcId="{A94FB943-F7C3-4B72-8D30-9E553A8AB520}" destId="{4F2123AD-1814-4E09-9CF0-78E4B7197563}" srcOrd="1" destOrd="0" parTransId="{AD9CC71E-6B91-4D9E-962B-5ED51E8B6829}" sibTransId="{C23FE954-4067-47B9-B838-59CBDB793FAB}"/>
    <dgm:cxn modelId="{87134CEF-5779-4546-BA80-3FC3F0197E98}" type="presOf" srcId="{1BBD960F-9DBB-49C2-BEC5-B8359A8001DA}" destId="{D9CFDB84-E644-429C-928C-8B9899C21F11}" srcOrd="0" destOrd="0" presId="urn:microsoft.com/office/officeart/2005/8/layout/hProcess11"/>
    <dgm:cxn modelId="{317A8F59-87C1-4980-B0C2-96026E83819A}" type="presOf" srcId="{4F2123AD-1814-4E09-9CF0-78E4B7197563}" destId="{FCC91FC5-DA4A-460A-90E5-729AC9F1FE3B}" srcOrd="0" destOrd="0" presId="urn:microsoft.com/office/officeart/2005/8/layout/hProcess11"/>
    <dgm:cxn modelId="{D3F55576-A06C-4130-A8BE-78D658B16BBF}" srcId="{A94FB943-F7C3-4B72-8D30-9E553A8AB520}" destId="{1BBD960F-9DBB-49C2-BEC5-B8359A8001DA}" srcOrd="0" destOrd="0" parTransId="{D3CF1093-5742-402C-BF9D-C1FFEA3BB9D9}" sibTransId="{A5B9D6B8-BD63-47C3-AA0A-50B3236FE150}"/>
    <dgm:cxn modelId="{725E54CC-B4E7-42CD-8A3E-55917F5E1CAB}" type="presParOf" srcId="{D0021DA2-8CB0-4158-8E15-4FD8D1BE9311}" destId="{441EE4BA-F6CB-4F25-A573-46ED1CD0F30B}" srcOrd="0" destOrd="0" presId="urn:microsoft.com/office/officeart/2005/8/layout/hProcess11"/>
    <dgm:cxn modelId="{54BA09AA-CAD0-4358-BA54-3F490E96A3F5}" type="presParOf" srcId="{D0021DA2-8CB0-4158-8E15-4FD8D1BE9311}" destId="{6B3E1F23-21E9-43AE-864D-DB9F29C22B6F}" srcOrd="1" destOrd="0" presId="urn:microsoft.com/office/officeart/2005/8/layout/hProcess11"/>
    <dgm:cxn modelId="{539A3F7B-1C86-4D0E-AD75-FB171825E4E6}" type="presParOf" srcId="{6B3E1F23-21E9-43AE-864D-DB9F29C22B6F}" destId="{D23A0482-7556-45EE-9423-79EFCD3E92E1}" srcOrd="0" destOrd="0" presId="urn:microsoft.com/office/officeart/2005/8/layout/hProcess11"/>
    <dgm:cxn modelId="{3A5D8EB6-D3CB-448F-9171-23298765CD38}" type="presParOf" srcId="{D23A0482-7556-45EE-9423-79EFCD3E92E1}" destId="{D9CFDB84-E644-429C-928C-8B9899C21F11}" srcOrd="0" destOrd="0" presId="urn:microsoft.com/office/officeart/2005/8/layout/hProcess11"/>
    <dgm:cxn modelId="{6F942479-9C78-48A5-981A-FE636F3B742E}" type="presParOf" srcId="{D23A0482-7556-45EE-9423-79EFCD3E92E1}" destId="{233DFF99-5BDC-4368-A8A1-D866EAA5E0B9}" srcOrd="1" destOrd="0" presId="urn:microsoft.com/office/officeart/2005/8/layout/hProcess11"/>
    <dgm:cxn modelId="{4E69DA5B-1716-4564-A8F7-31443631325B}" type="presParOf" srcId="{D23A0482-7556-45EE-9423-79EFCD3E92E1}" destId="{3130B368-16CB-44DA-8796-AFD2777DB447}" srcOrd="2" destOrd="0" presId="urn:microsoft.com/office/officeart/2005/8/layout/hProcess11"/>
    <dgm:cxn modelId="{A0378BEA-C69B-460C-9314-3056863908DC}" type="presParOf" srcId="{6B3E1F23-21E9-43AE-864D-DB9F29C22B6F}" destId="{9EEFB463-9D8A-4BD9-B059-9A7C0B31CF9E}" srcOrd="1" destOrd="0" presId="urn:microsoft.com/office/officeart/2005/8/layout/hProcess11"/>
    <dgm:cxn modelId="{4E02F459-5B4D-4560-9B36-8B9344F7142E}" type="presParOf" srcId="{6B3E1F23-21E9-43AE-864D-DB9F29C22B6F}" destId="{F958E8F2-C990-4871-BCC6-E744659915C7}" srcOrd="2" destOrd="0" presId="urn:microsoft.com/office/officeart/2005/8/layout/hProcess11"/>
    <dgm:cxn modelId="{4E1BC8D4-CDE3-4FE5-B725-47E8F57E5090}" type="presParOf" srcId="{F958E8F2-C990-4871-BCC6-E744659915C7}" destId="{FCC91FC5-DA4A-460A-90E5-729AC9F1FE3B}" srcOrd="0" destOrd="0" presId="urn:microsoft.com/office/officeart/2005/8/layout/hProcess11"/>
    <dgm:cxn modelId="{2EA938C4-6602-4B75-BDC4-EFEADC7F1C1B}" type="presParOf" srcId="{F958E8F2-C990-4871-BCC6-E744659915C7}" destId="{6169BB12-FFB7-40F0-9853-3C656B318BFA}" srcOrd="1" destOrd="0" presId="urn:microsoft.com/office/officeart/2005/8/layout/hProcess11"/>
    <dgm:cxn modelId="{538DFB94-E690-4AB8-9E55-AA34FE0F9B96}" type="presParOf" srcId="{F958E8F2-C990-4871-BCC6-E744659915C7}" destId="{3C755C31-5912-46A7-9C74-00C7794DF32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2A6178-2408-46F8-9821-DFC0A62005E3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73AA360D-2D6D-4139-9FDB-2835E043098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металла в р.п.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7F31E2-D14B-48E3-A6CD-3CF5EE0471B9}" type="parTrans" cxnId="{8D1C07D7-4ED8-4755-BBBD-5674C1DF08C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87F7CB5-5817-4B95-96E9-20749E7C6646}" type="sibTrans" cxnId="{8D1C07D7-4ED8-4755-BBBD-5674C1DF08CC}">
      <dgm:prSet custT="1"/>
      <dgm:spPr/>
      <dgm:t>
        <a:bodyPr/>
        <a:lstStyle/>
        <a:p>
          <a:endParaRPr lang="ru-RU" sz="1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218E06-B44D-4610-8B2F-BBDB839159A5}">
      <dgm:prSet phldrT="[Текст]" custT="1"/>
      <dgm:spPr/>
      <dgm:t>
        <a:bodyPr/>
        <a:lstStyle/>
        <a:p>
          <a:r>
            <a:rPr lang="ru-RU" sz="16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кислотного остатка в и.п.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3813CE-4113-45C8-8475-748A3B4ED646}" type="parTrans" cxnId="{9FABB27E-B09D-4F19-9D8B-32E8C1EE529B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9CD698B-0ECC-4309-87C1-458EA61AFE72}" type="sibTrans" cxnId="{9FABB27E-B09D-4F19-9D8B-32E8C1EE529B}">
      <dgm:prSet custT="1"/>
      <dgm:spPr/>
      <dgm:t>
        <a:bodyPr/>
        <a:lstStyle/>
        <a:p>
          <a:endParaRPr lang="ru-RU" sz="1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3FFA86-6BC0-472B-9F8D-2C6C62EA9936}">
      <dgm:prSet phldrT="[Текст]" custT="1"/>
      <dgm:spPr/>
      <dgm:t>
        <a:bodyPr/>
        <a:lstStyle/>
        <a:p>
          <a:r>
            <a:rPr lang="ru-RU" sz="16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соли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44FA48-DEEF-4EEE-831D-1C95D7D26B02}" type="parTrans" cxnId="{79BA2C7C-8B10-4D3F-87AA-1BEEE493D201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EAF46C-E3E9-4531-A27F-3A8F0CC64F16}" type="sibTrans" cxnId="{79BA2C7C-8B10-4D3F-87AA-1BEEE493D201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BDEE1E-208A-44EA-B9A4-97E0A72FCD40}">
      <dgm:prSet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валентность металла римскими цифрами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681DF3C-6E0E-4C88-BB5B-B1B5B46BFA2D}" type="parTrans" cxnId="{338E8482-1CE6-4944-AD4B-779555FBF77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97DC1A2-56E7-4B25-866E-ACD33913626B}" type="sibTrans" cxnId="{338E8482-1CE6-4944-AD4B-779555FBF778}">
      <dgm:prSet custT="1"/>
      <dgm:spPr/>
      <dgm:t>
        <a:bodyPr/>
        <a:lstStyle/>
        <a:p>
          <a:endParaRPr lang="ru-RU" sz="1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5B0919-C0E0-42C3-9AC8-5F30A32C4F82}" type="pres">
      <dgm:prSet presAssocID="{C22A6178-2408-46F8-9821-DFC0A62005E3}" presName="linearFlow" presStyleCnt="0">
        <dgm:presLayoutVars>
          <dgm:dir val="rev"/>
          <dgm:resizeHandles val="exact"/>
        </dgm:presLayoutVars>
      </dgm:prSet>
      <dgm:spPr/>
    </dgm:pt>
    <dgm:pt modelId="{2E16DCFB-E5B3-472E-81F7-BFC6C8841639}" type="pres">
      <dgm:prSet presAssocID="{07BDEE1E-208A-44EA-B9A4-97E0A72FCD40}" presName="node" presStyleLbl="node1" presStyleIdx="0" presStyleCnt="4" custScaleX="238915" custScaleY="223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69BFF-9CDA-40E9-A4F5-FECBEDCE7CD2}" type="pres">
      <dgm:prSet presAssocID="{497DC1A2-56E7-4B25-866E-ACD33913626B}" presName="spacerL" presStyleCnt="0"/>
      <dgm:spPr/>
    </dgm:pt>
    <dgm:pt modelId="{1CFE2C18-51B9-41BB-B84C-2D5EC1F2BADD}" type="pres">
      <dgm:prSet presAssocID="{497DC1A2-56E7-4B25-866E-ACD33913626B}" presName="sibTrans" presStyleLbl="sibTrans2D1" presStyleIdx="0" presStyleCnt="3"/>
      <dgm:spPr/>
      <dgm:t>
        <a:bodyPr/>
        <a:lstStyle/>
        <a:p>
          <a:endParaRPr lang="ru-RU"/>
        </a:p>
      </dgm:t>
    </dgm:pt>
    <dgm:pt modelId="{759E9700-DDA8-4D68-985B-C97511271E54}" type="pres">
      <dgm:prSet presAssocID="{497DC1A2-56E7-4B25-866E-ACD33913626B}" presName="spacerR" presStyleCnt="0"/>
      <dgm:spPr/>
    </dgm:pt>
    <dgm:pt modelId="{72E2AEFF-8EB7-4C8F-95AF-6AB7F10F0A44}" type="pres">
      <dgm:prSet presAssocID="{73AA360D-2D6D-4139-9FDB-2835E043098B}" presName="node" presStyleLbl="node1" presStyleIdx="1" presStyleCnt="4" custScaleX="221046" custScaleY="223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4962B-8C3E-4953-AF8F-A0351D2BEBC9}" type="pres">
      <dgm:prSet presAssocID="{B87F7CB5-5817-4B95-96E9-20749E7C6646}" presName="spacerL" presStyleCnt="0"/>
      <dgm:spPr/>
    </dgm:pt>
    <dgm:pt modelId="{76BFA9C0-FEB5-4570-8F13-4C13E5010425}" type="pres">
      <dgm:prSet presAssocID="{B87F7CB5-5817-4B95-96E9-20749E7C664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5189C6B2-F915-416F-A359-DC34CE061701}" type="pres">
      <dgm:prSet presAssocID="{B87F7CB5-5817-4B95-96E9-20749E7C6646}" presName="spacerR" presStyleCnt="0"/>
      <dgm:spPr/>
    </dgm:pt>
    <dgm:pt modelId="{3421F0AF-4411-49BC-B4C7-4E3251FD72F5}" type="pres">
      <dgm:prSet presAssocID="{37218E06-B44D-4610-8B2F-BBDB839159A5}" presName="node" presStyleLbl="node1" presStyleIdx="2" presStyleCnt="4" custScaleX="221046" custScaleY="223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F6B765-5477-4156-A3D4-5A99AA74D769}" type="pres">
      <dgm:prSet presAssocID="{C9CD698B-0ECC-4309-87C1-458EA61AFE72}" presName="spacerL" presStyleCnt="0"/>
      <dgm:spPr/>
    </dgm:pt>
    <dgm:pt modelId="{A8170ACA-9B51-448C-AEEB-21D956207356}" type="pres">
      <dgm:prSet presAssocID="{C9CD698B-0ECC-4309-87C1-458EA61AFE72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D6AB431-F1CB-40FB-8F8E-C3B54780EEDC}" type="pres">
      <dgm:prSet presAssocID="{C9CD698B-0ECC-4309-87C1-458EA61AFE72}" presName="spacerR" presStyleCnt="0"/>
      <dgm:spPr/>
    </dgm:pt>
    <dgm:pt modelId="{6737595C-6B13-4C65-B6F5-466095FCEB89}" type="pres">
      <dgm:prSet presAssocID="{C73FFA86-6BC0-472B-9F8D-2C6C62EA9936}" presName="node" presStyleLbl="node1" presStyleIdx="3" presStyleCnt="4" custScaleX="221046" custScaleY="223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0FAEE7-9FD9-45CF-BAB5-5C5181EA0896}" type="presOf" srcId="{B87F7CB5-5817-4B95-96E9-20749E7C6646}" destId="{76BFA9C0-FEB5-4570-8F13-4C13E5010425}" srcOrd="0" destOrd="0" presId="urn:microsoft.com/office/officeart/2005/8/layout/equation1"/>
    <dgm:cxn modelId="{E4505B25-C12A-4CE2-99E2-9D768C0C54ED}" type="presOf" srcId="{C9CD698B-0ECC-4309-87C1-458EA61AFE72}" destId="{A8170ACA-9B51-448C-AEEB-21D956207356}" srcOrd="0" destOrd="0" presId="urn:microsoft.com/office/officeart/2005/8/layout/equation1"/>
    <dgm:cxn modelId="{8D1C07D7-4ED8-4755-BBBD-5674C1DF08CC}" srcId="{C22A6178-2408-46F8-9821-DFC0A62005E3}" destId="{73AA360D-2D6D-4139-9FDB-2835E043098B}" srcOrd="1" destOrd="0" parTransId="{A57F31E2-D14B-48E3-A6CD-3CF5EE0471B9}" sibTransId="{B87F7CB5-5817-4B95-96E9-20749E7C6646}"/>
    <dgm:cxn modelId="{C22FB35F-BBF0-48CF-B4B9-A5F3FAE9EB6C}" type="presOf" srcId="{73AA360D-2D6D-4139-9FDB-2835E043098B}" destId="{72E2AEFF-8EB7-4C8F-95AF-6AB7F10F0A44}" srcOrd="0" destOrd="0" presId="urn:microsoft.com/office/officeart/2005/8/layout/equation1"/>
    <dgm:cxn modelId="{BB70BC8C-79E4-4B03-A33E-BC7E7C8AE6D7}" type="presOf" srcId="{C22A6178-2408-46F8-9821-DFC0A62005E3}" destId="{045B0919-C0E0-42C3-9AC8-5F30A32C4F82}" srcOrd="0" destOrd="0" presId="urn:microsoft.com/office/officeart/2005/8/layout/equation1"/>
    <dgm:cxn modelId="{42EC2C14-EB9E-4E88-8B17-B80CF6B0DCB2}" type="presOf" srcId="{37218E06-B44D-4610-8B2F-BBDB839159A5}" destId="{3421F0AF-4411-49BC-B4C7-4E3251FD72F5}" srcOrd="0" destOrd="0" presId="urn:microsoft.com/office/officeart/2005/8/layout/equation1"/>
    <dgm:cxn modelId="{74ADD139-511D-4345-A473-2CEEAC3C9667}" type="presOf" srcId="{497DC1A2-56E7-4B25-866E-ACD33913626B}" destId="{1CFE2C18-51B9-41BB-B84C-2D5EC1F2BADD}" srcOrd="0" destOrd="0" presId="urn:microsoft.com/office/officeart/2005/8/layout/equation1"/>
    <dgm:cxn modelId="{9FABB27E-B09D-4F19-9D8B-32E8C1EE529B}" srcId="{C22A6178-2408-46F8-9821-DFC0A62005E3}" destId="{37218E06-B44D-4610-8B2F-BBDB839159A5}" srcOrd="2" destOrd="0" parTransId="{2B3813CE-4113-45C8-8475-748A3B4ED646}" sibTransId="{C9CD698B-0ECC-4309-87C1-458EA61AFE72}"/>
    <dgm:cxn modelId="{338E8482-1CE6-4944-AD4B-779555FBF778}" srcId="{C22A6178-2408-46F8-9821-DFC0A62005E3}" destId="{07BDEE1E-208A-44EA-B9A4-97E0A72FCD40}" srcOrd="0" destOrd="0" parTransId="{B681DF3C-6E0E-4C88-BB5B-B1B5B46BFA2D}" sibTransId="{497DC1A2-56E7-4B25-866E-ACD33913626B}"/>
    <dgm:cxn modelId="{79BA2C7C-8B10-4D3F-87AA-1BEEE493D201}" srcId="{C22A6178-2408-46F8-9821-DFC0A62005E3}" destId="{C73FFA86-6BC0-472B-9F8D-2C6C62EA9936}" srcOrd="3" destOrd="0" parTransId="{DA44FA48-DEEF-4EEE-831D-1C95D7D26B02}" sibTransId="{20EAF46C-E3E9-4531-A27F-3A8F0CC64F16}"/>
    <dgm:cxn modelId="{533D6EEE-60E1-4322-AE87-E8093A7C2594}" type="presOf" srcId="{07BDEE1E-208A-44EA-B9A4-97E0A72FCD40}" destId="{2E16DCFB-E5B3-472E-81F7-BFC6C8841639}" srcOrd="0" destOrd="0" presId="urn:microsoft.com/office/officeart/2005/8/layout/equation1"/>
    <dgm:cxn modelId="{90B42304-56C4-4F5A-8E1C-295532145C12}" type="presOf" srcId="{C73FFA86-6BC0-472B-9F8D-2C6C62EA9936}" destId="{6737595C-6B13-4C65-B6F5-466095FCEB89}" srcOrd="0" destOrd="0" presId="urn:microsoft.com/office/officeart/2005/8/layout/equation1"/>
    <dgm:cxn modelId="{3B425190-084E-4C5C-A326-7A9A10CAFC85}" type="presParOf" srcId="{045B0919-C0E0-42C3-9AC8-5F30A32C4F82}" destId="{2E16DCFB-E5B3-472E-81F7-BFC6C8841639}" srcOrd="0" destOrd="0" presId="urn:microsoft.com/office/officeart/2005/8/layout/equation1"/>
    <dgm:cxn modelId="{406082F9-4383-4C52-A683-F64A1EBC3F92}" type="presParOf" srcId="{045B0919-C0E0-42C3-9AC8-5F30A32C4F82}" destId="{E0769BFF-9CDA-40E9-A4F5-FECBEDCE7CD2}" srcOrd="1" destOrd="0" presId="urn:microsoft.com/office/officeart/2005/8/layout/equation1"/>
    <dgm:cxn modelId="{92846C6A-CA40-4CD5-8C09-9C667682BC50}" type="presParOf" srcId="{045B0919-C0E0-42C3-9AC8-5F30A32C4F82}" destId="{1CFE2C18-51B9-41BB-B84C-2D5EC1F2BADD}" srcOrd="2" destOrd="0" presId="urn:microsoft.com/office/officeart/2005/8/layout/equation1"/>
    <dgm:cxn modelId="{33E8C7CD-2C2B-45BB-93EB-0BF165A01B49}" type="presParOf" srcId="{045B0919-C0E0-42C3-9AC8-5F30A32C4F82}" destId="{759E9700-DDA8-4D68-985B-C97511271E54}" srcOrd="3" destOrd="0" presId="urn:microsoft.com/office/officeart/2005/8/layout/equation1"/>
    <dgm:cxn modelId="{E3CB5631-7D75-4DF2-8C72-34FD457B9E6D}" type="presParOf" srcId="{045B0919-C0E0-42C3-9AC8-5F30A32C4F82}" destId="{72E2AEFF-8EB7-4C8F-95AF-6AB7F10F0A44}" srcOrd="4" destOrd="0" presId="urn:microsoft.com/office/officeart/2005/8/layout/equation1"/>
    <dgm:cxn modelId="{938402A2-DC2B-4EE8-8014-4FDA7BBE8BD1}" type="presParOf" srcId="{045B0919-C0E0-42C3-9AC8-5F30A32C4F82}" destId="{76D4962B-8C3E-4953-AF8F-A0351D2BEBC9}" srcOrd="5" destOrd="0" presId="urn:microsoft.com/office/officeart/2005/8/layout/equation1"/>
    <dgm:cxn modelId="{DCF2247F-9ADB-4F0E-8901-363A35DBC938}" type="presParOf" srcId="{045B0919-C0E0-42C3-9AC8-5F30A32C4F82}" destId="{76BFA9C0-FEB5-4570-8F13-4C13E5010425}" srcOrd="6" destOrd="0" presId="urn:microsoft.com/office/officeart/2005/8/layout/equation1"/>
    <dgm:cxn modelId="{E54D70B5-AEAC-40F8-AF15-7058379D2CE2}" type="presParOf" srcId="{045B0919-C0E0-42C3-9AC8-5F30A32C4F82}" destId="{5189C6B2-F915-416F-A359-DC34CE061701}" srcOrd="7" destOrd="0" presId="urn:microsoft.com/office/officeart/2005/8/layout/equation1"/>
    <dgm:cxn modelId="{E2E6C1C2-A423-4499-87A0-DF48C659D1F9}" type="presParOf" srcId="{045B0919-C0E0-42C3-9AC8-5F30A32C4F82}" destId="{3421F0AF-4411-49BC-B4C7-4E3251FD72F5}" srcOrd="8" destOrd="0" presId="urn:microsoft.com/office/officeart/2005/8/layout/equation1"/>
    <dgm:cxn modelId="{91EA812C-227F-447D-B0AB-A51A6E8EE2B6}" type="presParOf" srcId="{045B0919-C0E0-42C3-9AC8-5F30A32C4F82}" destId="{07F6B765-5477-4156-A3D4-5A99AA74D769}" srcOrd="9" destOrd="0" presId="urn:microsoft.com/office/officeart/2005/8/layout/equation1"/>
    <dgm:cxn modelId="{BBAA8ABC-D56E-41A8-96BA-E2741E58C388}" type="presParOf" srcId="{045B0919-C0E0-42C3-9AC8-5F30A32C4F82}" destId="{A8170ACA-9B51-448C-AEEB-21D956207356}" srcOrd="10" destOrd="0" presId="urn:microsoft.com/office/officeart/2005/8/layout/equation1"/>
    <dgm:cxn modelId="{91C8C686-16F7-48C6-A485-36B25B0D9FE1}" type="presParOf" srcId="{045B0919-C0E0-42C3-9AC8-5F30A32C4F82}" destId="{2D6AB431-F1CB-40FB-8F8E-C3B54780EEDC}" srcOrd="11" destOrd="0" presId="urn:microsoft.com/office/officeart/2005/8/layout/equation1"/>
    <dgm:cxn modelId="{5111C926-D109-4DB7-B2FD-D62A703C188C}" type="presParOf" srcId="{045B0919-C0E0-42C3-9AC8-5F30A32C4F82}" destId="{6737595C-6B13-4C65-B6F5-466095FCEB89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1D1EAA-F137-48B8-99F5-46B6D0498655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D8736E1-FD70-41EF-B155-FD5684C5D1D9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 растворимости в воде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7785B51-D42B-42F6-A8E2-EA58FF5EE2DA}" type="parTrans" cxnId="{8FDD7F68-124A-499F-A44F-33BBF14FB383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5BC34F69-F459-4B82-B1F4-B59B8B183F58}" type="sibTrans" cxnId="{8FDD7F68-124A-499F-A44F-33BBF14FB383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0CE013E-65A0-4367-B960-395E5196671E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Растворимые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E57A340-233C-484E-9F63-889257316740}" type="parTrans" cxnId="{9D7DE9B2-C8D2-4661-824F-E7DFC29F3C65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59F6E312-B221-4CC3-85E1-FEEFC03B991A}" type="sibTrans" cxnId="{9D7DE9B2-C8D2-4661-824F-E7DFC29F3C65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28B448D1-B400-4F22-8B0A-D0F2FF89F8CA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Мало растворимые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5121EF6-9AA4-4E25-8D33-3E6B35622765}" type="parTrans" cxnId="{3EE0B1D6-F93A-4C2C-B39E-E0691D0C7ED9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AC90B762-83E7-426B-A379-795564D31627}" type="sibTrans" cxnId="{3EE0B1D6-F93A-4C2C-B39E-E0691D0C7ED9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C5715271-9588-44EB-8B4D-C0DED26D146B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Нерастворимые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09FFE05-F32A-464C-B548-9EEB8E26B407}" type="parTrans" cxnId="{7F9D9C13-4874-4DCE-8E41-B6A495C357C1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45857EBD-D366-42A5-B98D-6EB416825782}" type="sibTrans" cxnId="{7F9D9C13-4874-4DCE-8E41-B6A495C357C1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DE91ACA7-7BB1-4268-8EC1-B98704E870A5}" type="pres">
      <dgm:prSet presAssocID="{5B1D1EAA-F137-48B8-99F5-46B6D049865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171176F-60E0-4616-B30C-873CB4BA2E52}" type="pres">
      <dgm:prSet presAssocID="{FD8736E1-FD70-41EF-B155-FD5684C5D1D9}" presName="hierRoot1" presStyleCnt="0"/>
      <dgm:spPr/>
    </dgm:pt>
    <dgm:pt modelId="{BCCB4BE2-9510-4963-BF6E-08B7DFA33CF6}" type="pres">
      <dgm:prSet presAssocID="{FD8736E1-FD70-41EF-B155-FD5684C5D1D9}" presName="composite" presStyleCnt="0"/>
      <dgm:spPr/>
    </dgm:pt>
    <dgm:pt modelId="{9F596B15-0E0D-47D2-9EA9-0ED34BA4CF4C}" type="pres">
      <dgm:prSet presAssocID="{FD8736E1-FD70-41EF-B155-FD5684C5D1D9}" presName="background" presStyleLbl="node0" presStyleIdx="0" presStyleCnt="1"/>
      <dgm:spPr/>
    </dgm:pt>
    <dgm:pt modelId="{AAFBC720-1DBA-4C31-8E48-82CB531124A5}" type="pres">
      <dgm:prSet presAssocID="{FD8736E1-FD70-41EF-B155-FD5684C5D1D9}" presName="text" presStyleLbl="fgAcc0" presStyleIdx="0" presStyleCnt="1" custScaleX="1805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DFF567-615B-46ED-B08D-5AF8F766E43C}" type="pres">
      <dgm:prSet presAssocID="{FD8736E1-FD70-41EF-B155-FD5684C5D1D9}" presName="hierChild2" presStyleCnt="0"/>
      <dgm:spPr/>
    </dgm:pt>
    <dgm:pt modelId="{E8848B17-CE06-4DDD-9B28-530E9401E4BC}" type="pres">
      <dgm:prSet presAssocID="{1E57A340-233C-484E-9F63-889257316740}" presName="Name10" presStyleLbl="parChTrans1D2" presStyleIdx="0" presStyleCnt="3"/>
      <dgm:spPr/>
      <dgm:t>
        <a:bodyPr/>
        <a:lstStyle/>
        <a:p>
          <a:endParaRPr lang="ru-RU"/>
        </a:p>
      </dgm:t>
    </dgm:pt>
    <dgm:pt modelId="{D34466F3-6525-48D5-B324-851B99BBBB14}" type="pres">
      <dgm:prSet presAssocID="{30CE013E-65A0-4367-B960-395E5196671E}" presName="hierRoot2" presStyleCnt="0"/>
      <dgm:spPr/>
    </dgm:pt>
    <dgm:pt modelId="{98F8A447-36B7-4D84-AB31-2780ABE84BA3}" type="pres">
      <dgm:prSet presAssocID="{30CE013E-65A0-4367-B960-395E5196671E}" presName="composite2" presStyleCnt="0"/>
      <dgm:spPr/>
    </dgm:pt>
    <dgm:pt modelId="{8D6DEBAA-EF2E-4E72-8657-5E99E52C0B13}" type="pres">
      <dgm:prSet presAssocID="{30CE013E-65A0-4367-B960-395E5196671E}" presName="background2" presStyleLbl="node2" presStyleIdx="0" presStyleCnt="3"/>
      <dgm:spPr/>
    </dgm:pt>
    <dgm:pt modelId="{D757C75E-10E9-4A3A-8073-51419FB455AF}" type="pres">
      <dgm:prSet presAssocID="{30CE013E-65A0-4367-B960-395E5196671E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22C4E8-20F2-4414-9203-6AE8421EB85C}" type="pres">
      <dgm:prSet presAssocID="{30CE013E-65A0-4367-B960-395E5196671E}" presName="hierChild3" presStyleCnt="0"/>
      <dgm:spPr/>
    </dgm:pt>
    <dgm:pt modelId="{D553D273-72FD-494F-9BFF-093202156C37}" type="pres">
      <dgm:prSet presAssocID="{609FFE05-F32A-464C-B548-9EEB8E26B40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0A3E4540-CC50-4D86-83C5-37759FEE976F}" type="pres">
      <dgm:prSet presAssocID="{C5715271-9588-44EB-8B4D-C0DED26D146B}" presName="hierRoot2" presStyleCnt="0"/>
      <dgm:spPr/>
    </dgm:pt>
    <dgm:pt modelId="{DE7667E0-7F9F-43B7-BD1F-DDB64403922B}" type="pres">
      <dgm:prSet presAssocID="{C5715271-9588-44EB-8B4D-C0DED26D146B}" presName="composite2" presStyleCnt="0"/>
      <dgm:spPr/>
    </dgm:pt>
    <dgm:pt modelId="{96BAB059-4FAB-4284-9127-EFD79D928D55}" type="pres">
      <dgm:prSet presAssocID="{C5715271-9588-44EB-8B4D-C0DED26D146B}" presName="background2" presStyleLbl="node2" presStyleIdx="1" presStyleCnt="3"/>
      <dgm:spPr/>
    </dgm:pt>
    <dgm:pt modelId="{99229429-4A0D-4961-A18A-766FD3B769BD}" type="pres">
      <dgm:prSet presAssocID="{C5715271-9588-44EB-8B4D-C0DED26D146B}" presName="text2" presStyleLbl="fgAcc2" presStyleIdx="1" presStyleCnt="3" custScaleX="1109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58B492-14E7-43AC-B8D9-E9D12F0250D6}" type="pres">
      <dgm:prSet presAssocID="{C5715271-9588-44EB-8B4D-C0DED26D146B}" presName="hierChild3" presStyleCnt="0"/>
      <dgm:spPr/>
    </dgm:pt>
    <dgm:pt modelId="{4B53295C-B1C4-470A-8135-2A51533C2B83}" type="pres">
      <dgm:prSet presAssocID="{E5121EF6-9AA4-4E25-8D33-3E6B35622765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B43E5F0-2065-4B03-95F9-CF50503D2AE6}" type="pres">
      <dgm:prSet presAssocID="{28B448D1-B400-4F22-8B0A-D0F2FF89F8CA}" presName="hierRoot2" presStyleCnt="0"/>
      <dgm:spPr/>
    </dgm:pt>
    <dgm:pt modelId="{552B6EAB-A2CC-415E-B9BF-012B7C81C980}" type="pres">
      <dgm:prSet presAssocID="{28B448D1-B400-4F22-8B0A-D0F2FF89F8CA}" presName="composite2" presStyleCnt="0"/>
      <dgm:spPr/>
    </dgm:pt>
    <dgm:pt modelId="{3B3BFB34-D400-4A21-BD85-43BE0A2F8164}" type="pres">
      <dgm:prSet presAssocID="{28B448D1-B400-4F22-8B0A-D0F2FF89F8CA}" presName="background2" presStyleLbl="node2" presStyleIdx="2" presStyleCnt="3"/>
      <dgm:spPr/>
    </dgm:pt>
    <dgm:pt modelId="{47CA0465-D029-45A4-A03D-8E517BD905F5}" type="pres">
      <dgm:prSet presAssocID="{28B448D1-B400-4F22-8B0A-D0F2FF89F8CA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8804A2-A69E-4F59-B136-41572F2CD75D}" type="pres">
      <dgm:prSet presAssocID="{28B448D1-B400-4F22-8B0A-D0F2FF89F8CA}" presName="hierChild3" presStyleCnt="0"/>
      <dgm:spPr/>
    </dgm:pt>
  </dgm:ptLst>
  <dgm:cxnLst>
    <dgm:cxn modelId="{3EE0B1D6-F93A-4C2C-B39E-E0691D0C7ED9}" srcId="{FD8736E1-FD70-41EF-B155-FD5684C5D1D9}" destId="{28B448D1-B400-4F22-8B0A-D0F2FF89F8CA}" srcOrd="2" destOrd="0" parTransId="{E5121EF6-9AA4-4E25-8D33-3E6B35622765}" sibTransId="{AC90B762-83E7-426B-A379-795564D31627}"/>
    <dgm:cxn modelId="{88BD05CF-3F45-4797-B95C-DCCBEC2593B2}" type="presOf" srcId="{5B1D1EAA-F137-48B8-99F5-46B6D0498655}" destId="{DE91ACA7-7BB1-4268-8EC1-B98704E870A5}" srcOrd="0" destOrd="0" presId="urn:microsoft.com/office/officeart/2005/8/layout/hierarchy1"/>
    <dgm:cxn modelId="{5D4D2F0B-859C-412D-B76B-991BBA7A49E9}" type="presOf" srcId="{E5121EF6-9AA4-4E25-8D33-3E6B35622765}" destId="{4B53295C-B1C4-470A-8135-2A51533C2B83}" srcOrd="0" destOrd="0" presId="urn:microsoft.com/office/officeart/2005/8/layout/hierarchy1"/>
    <dgm:cxn modelId="{C4A9B487-376C-4600-B762-8E5401484CA5}" type="presOf" srcId="{28B448D1-B400-4F22-8B0A-D0F2FF89F8CA}" destId="{47CA0465-D029-45A4-A03D-8E517BD905F5}" srcOrd="0" destOrd="0" presId="urn:microsoft.com/office/officeart/2005/8/layout/hierarchy1"/>
    <dgm:cxn modelId="{440E50F1-F876-45FF-8959-0F4F702AE3F9}" type="presOf" srcId="{30CE013E-65A0-4367-B960-395E5196671E}" destId="{D757C75E-10E9-4A3A-8073-51419FB455AF}" srcOrd="0" destOrd="0" presId="urn:microsoft.com/office/officeart/2005/8/layout/hierarchy1"/>
    <dgm:cxn modelId="{9D7DE9B2-C8D2-4661-824F-E7DFC29F3C65}" srcId="{FD8736E1-FD70-41EF-B155-FD5684C5D1D9}" destId="{30CE013E-65A0-4367-B960-395E5196671E}" srcOrd="0" destOrd="0" parTransId="{1E57A340-233C-484E-9F63-889257316740}" sibTransId="{59F6E312-B221-4CC3-85E1-FEEFC03B991A}"/>
    <dgm:cxn modelId="{FAC8337C-1192-40FE-A72F-D37E521A31DD}" type="presOf" srcId="{609FFE05-F32A-464C-B548-9EEB8E26B407}" destId="{D553D273-72FD-494F-9BFF-093202156C37}" srcOrd="0" destOrd="0" presId="urn:microsoft.com/office/officeart/2005/8/layout/hierarchy1"/>
    <dgm:cxn modelId="{EB0F211B-36E5-481F-BCE1-28A6EAB00271}" type="presOf" srcId="{FD8736E1-FD70-41EF-B155-FD5684C5D1D9}" destId="{AAFBC720-1DBA-4C31-8E48-82CB531124A5}" srcOrd="0" destOrd="0" presId="urn:microsoft.com/office/officeart/2005/8/layout/hierarchy1"/>
    <dgm:cxn modelId="{F4895C7F-F0DD-4C1C-A2AE-91CF5A9A68FF}" type="presOf" srcId="{1E57A340-233C-484E-9F63-889257316740}" destId="{E8848B17-CE06-4DDD-9B28-530E9401E4BC}" srcOrd="0" destOrd="0" presId="urn:microsoft.com/office/officeart/2005/8/layout/hierarchy1"/>
    <dgm:cxn modelId="{7F9D9C13-4874-4DCE-8E41-B6A495C357C1}" srcId="{FD8736E1-FD70-41EF-B155-FD5684C5D1D9}" destId="{C5715271-9588-44EB-8B4D-C0DED26D146B}" srcOrd="1" destOrd="0" parTransId="{609FFE05-F32A-464C-B548-9EEB8E26B407}" sibTransId="{45857EBD-D366-42A5-B98D-6EB416825782}"/>
    <dgm:cxn modelId="{8FDD7F68-124A-499F-A44F-33BBF14FB383}" srcId="{5B1D1EAA-F137-48B8-99F5-46B6D0498655}" destId="{FD8736E1-FD70-41EF-B155-FD5684C5D1D9}" srcOrd="0" destOrd="0" parTransId="{C7785B51-D42B-42F6-A8E2-EA58FF5EE2DA}" sibTransId="{5BC34F69-F459-4B82-B1F4-B59B8B183F58}"/>
    <dgm:cxn modelId="{2FB1387D-E9B0-42C9-9607-3CCE4CCE5EAD}" type="presOf" srcId="{C5715271-9588-44EB-8B4D-C0DED26D146B}" destId="{99229429-4A0D-4961-A18A-766FD3B769BD}" srcOrd="0" destOrd="0" presId="urn:microsoft.com/office/officeart/2005/8/layout/hierarchy1"/>
    <dgm:cxn modelId="{7CFAAA92-D168-473A-8606-A1BD0B4CAE1B}" type="presParOf" srcId="{DE91ACA7-7BB1-4268-8EC1-B98704E870A5}" destId="{A171176F-60E0-4616-B30C-873CB4BA2E52}" srcOrd="0" destOrd="0" presId="urn:microsoft.com/office/officeart/2005/8/layout/hierarchy1"/>
    <dgm:cxn modelId="{58AAFF07-A80B-45B1-8406-00DD75C07EB9}" type="presParOf" srcId="{A171176F-60E0-4616-B30C-873CB4BA2E52}" destId="{BCCB4BE2-9510-4963-BF6E-08B7DFA33CF6}" srcOrd="0" destOrd="0" presId="urn:microsoft.com/office/officeart/2005/8/layout/hierarchy1"/>
    <dgm:cxn modelId="{9022329A-6BF0-4C30-AF63-A2BC4EBF142A}" type="presParOf" srcId="{BCCB4BE2-9510-4963-BF6E-08B7DFA33CF6}" destId="{9F596B15-0E0D-47D2-9EA9-0ED34BA4CF4C}" srcOrd="0" destOrd="0" presId="urn:microsoft.com/office/officeart/2005/8/layout/hierarchy1"/>
    <dgm:cxn modelId="{6F49A892-F90A-41B5-9C86-6A02FF72C9F8}" type="presParOf" srcId="{BCCB4BE2-9510-4963-BF6E-08B7DFA33CF6}" destId="{AAFBC720-1DBA-4C31-8E48-82CB531124A5}" srcOrd="1" destOrd="0" presId="urn:microsoft.com/office/officeart/2005/8/layout/hierarchy1"/>
    <dgm:cxn modelId="{4602B7BE-4EBB-4108-AD74-3F3A749A3655}" type="presParOf" srcId="{A171176F-60E0-4616-B30C-873CB4BA2E52}" destId="{DDDFF567-615B-46ED-B08D-5AF8F766E43C}" srcOrd="1" destOrd="0" presId="urn:microsoft.com/office/officeart/2005/8/layout/hierarchy1"/>
    <dgm:cxn modelId="{3EEF2652-5DC4-4FA2-A271-8F2D74C12F16}" type="presParOf" srcId="{DDDFF567-615B-46ED-B08D-5AF8F766E43C}" destId="{E8848B17-CE06-4DDD-9B28-530E9401E4BC}" srcOrd="0" destOrd="0" presId="urn:microsoft.com/office/officeart/2005/8/layout/hierarchy1"/>
    <dgm:cxn modelId="{9A531B21-7A71-4C57-B065-746E57C658DC}" type="presParOf" srcId="{DDDFF567-615B-46ED-B08D-5AF8F766E43C}" destId="{D34466F3-6525-48D5-B324-851B99BBBB14}" srcOrd="1" destOrd="0" presId="urn:microsoft.com/office/officeart/2005/8/layout/hierarchy1"/>
    <dgm:cxn modelId="{1A340DB2-8692-4F3F-83E7-C140F587B60A}" type="presParOf" srcId="{D34466F3-6525-48D5-B324-851B99BBBB14}" destId="{98F8A447-36B7-4D84-AB31-2780ABE84BA3}" srcOrd="0" destOrd="0" presId="urn:microsoft.com/office/officeart/2005/8/layout/hierarchy1"/>
    <dgm:cxn modelId="{B72CD28A-E602-4F1B-A05A-F55FAE65F40D}" type="presParOf" srcId="{98F8A447-36B7-4D84-AB31-2780ABE84BA3}" destId="{8D6DEBAA-EF2E-4E72-8657-5E99E52C0B13}" srcOrd="0" destOrd="0" presId="urn:microsoft.com/office/officeart/2005/8/layout/hierarchy1"/>
    <dgm:cxn modelId="{CC3FF48A-84B8-4C14-BDDA-7CF18730CFA1}" type="presParOf" srcId="{98F8A447-36B7-4D84-AB31-2780ABE84BA3}" destId="{D757C75E-10E9-4A3A-8073-51419FB455AF}" srcOrd="1" destOrd="0" presId="urn:microsoft.com/office/officeart/2005/8/layout/hierarchy1"/>
    <dgm:cxn modelId="{71062E7A-1A68-48C2-88A4-05978C755651}" type="presParOf" srcId="{D34466F3-6525-48D5-B324-851B99BBBB14}" destId="{E722C4E8-20F2-4414-9203-6AE8421EB85C}" srcOrd="1" destOrd="0" presId="urn:microsoft.com/office/officeart/2005/8/layout/hierarchy1"/>
    <dgm:cxn modelId="{DD73BFE4-2094-4C3C-A695-9CE71050CAF6}" type="presParOf" srcId="{DDDFF567-615B-46ED-B08D-5AF8F766E43C}" destId="{D553D273-72FD-494F-9BFF-093202156C37}" srcOrd="2" destOrd="0" presId="urn:microsoft.com/office/officeart/2005/8/layout/hierarchy1"/>
    <dgm:cxn modelId="{5A104E4F-F875-4E90-B6AD-CC909E430E9B}" type="presParOf" srcId="{DDDFF567-615B-46ED-B08D-5AF8F766E43C}" destId="{0A3E4540-CC50-4D86-83C5-37759FEE976F}" srcOrd="3" destOrd="0" presId="urn:microsoft.com/office/officeart/2005/8/layout/hierarchy1"/>
    <dgm:cxn modelId="{9425B85B-DB0C-4357-BA19-70FBA5961525}" type="presParOf" srcId="{0A3E4540-CC50-4D86-83C5-37759FEE976F}" destId="{DE7667E0-7F9F-43B7-BD1F-DDB64403922B}" srcOrd="0" destOrd="0" presId="urn:microsoft.com/office/officeart/2005/8/layout/hierarchy1"/>
    <dgm:cxn modelId="{C096CF7F-8828-4966-9249-2B4A565D6139}" type="presParOf" srcId="{DE7667E0-7F9F-43B7-BD1F-DDB64403922B}" destId="{96BAB059-4FAB-4284-9127-EFD79D928D55}" srcOrd="0" destOrd="0" presId="urn:microsoft.com/office/officeart/2005/8/layout/hierarchy1"/>
    <dgm:cxn modelId="{5F1B3B9E-DCCA-479E-B047-D0D6D6663BA9}" type="presParOf" srcId="{DE7667E0-7F9F-43B7-BD1F-DDB64403922B}" destId="{99229429-4A0D-4961-A18A-766FD3B769BD}" srcOrd="1" destOrd="0" presId="urn:microsoft.com/office/officeart/2005/8/layout/hierarchy1"/>
    <dgm:cxn modelId="{94A5730A-8D11-4AD7-9A90-92CAFA5F83FD}" type="presParOf" srcId="{0A3E4540-CC50-4D86-83C5-37759FEE976F}" destId="{1658B492-14E7-43AC-B8D9-E9D12F0250D6}" srcOrd="1" destOrd="0" presId="urn:microsoft.com/office/officeart/2005/8/layout/hierarchy1"/>
    <dgm:cxn modelId="{B5BBB60B-437B-437B-91EE-A01BD55BA193}" type="presParOf" srcId="{DDDFF567-615B-46ED-B08D-5AF8F766E43C}" destId="{4B53295C-B1C4-470A-8135-2A51533C2B83}" srcOrd="4" destOrd="0" presId="urn:microsoft.com/office/officeart/2005/8/layout/hierarchy1"/>
    <dgm:cxn modelId="{B4A24784-079F-4AAF-94D4-35BF3E7972D4}" type="presParOf" srcId="{DDDFF567-615B-46ED-B08D-5AF8F766E43C}" destId="{2B43E5F0-2065-4B03-95F9-CF50503D2AE6}" srcOrd="5" destOrd="0" presId="urn:microsoft.com/office/officeart/2005/8/layout/hierarchy1"/>
    <dgm:cxn modelId="{C10811BE-8B03-401E-BB2D-2467225893C5}" type="presParOf" srcId="{2B43E5F0-2065-4B03-95F9-CF50503D2AE6}" destId="{552B6EAB-A2CC-415E-B9BF-012B7C81C980}" srcOrd="0" destOrd="0" presId="urn:microsoft.com/office/officeart/2005/8/layout/hierarchy1"/>
    <dgm:cxn modelId="{EC177467-F633-4F34-847B-7EE97E2BA5D0}" type="presParOf" srcId="{552B6EAB-A2CC-415E-B9BF-012B7C81C980}" destId="{3B3BFB34-D400-4A21-BD85-43BE0A2F8164}" srcOrd="0" destOrd="0" presId="urn:microsoft.com/office/officeart/2005/8/layout/hierarchy1"/>
    <dgm:cxn modelId="{0ED96968-DC35-4CA4-A064-8523E018D478}" type="presParOf" srcId="{552B6EAB-A2CC-415E-B9BF-012B7C81C980}" destId="{47CA0465-D029-45A4-A03D-8E517BD905F5}" srcOrd="1" destOrd="0" presId="urn:microsoft.com/office/officeart/2005/8/layout/hierarchy1"/>
    <dgm:cxn modelId="{CDD3DC96-5A4B-4FE2-91D6-EE67CE2A1BF2}" type="presParOf" srcId="{2B43E5F0-2065-4B03-95F9-CF50503D2AE6}" destId="{258804A2-A69E-4F59-B136-41572F2CD75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0FF3B8-62C6-4432-AD60-DE15C916F5A3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EB1012B-4919-4420-AFC0-126AE4692C67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По составу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AEE1F78F-5745-463F-97F1-D18B5B04EAFE}" type="parTrans" cxnId="{7CA36564-CFD7-43A0-9425-2DADBC11FA32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31595A82-C92B-4FA4-8208-22F42DCBA083}" type="sibTrans" cxnId="{7CA36564-CFD7-43A0-9425-2DADBC11FA32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5B707C12-842F-4AA5-892D-E7F9B0A82F75}">
      <dgm:prSet phldrT="[Текст]" custT="1"/>
      <dgm:spPr/>
      <dgm:t>
        <a:bodyPr/>
        <a:lstStyle/>
        <a:p>
          <a:r>
            <a:rPr lang="ru-RU" sz="3200" u="sng" dirty="0" smtClean="0">
              <a:latin typeface="Times New Roman" pitchFamily="18" charset="0"/>
              <a:cs typeface="Times New Roman" pitchFamily="18" charset="0"/>
            </a:rPr>
            <a:t>Кислые</a:t>
          </a:r>
        </a:p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Na</a:t>
          </a:r>
          <a:r>
            <a:rPr lang="en-US" sz="3200" u="sng" dirty="0" smtClean="0">
              <a:latin typeface="Times New Roman" pitchFamily="18" charset="0"/>
              <a:cs typeface="Times New Roman" pitchFamily="18" charset="0"/>
            </a:rPr>
            <a:t>H</a:t>
          </a:r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SO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2AECD2E-11D6-43EE-827D-EE5D6B756243}" type="parTrans" cxnId="{27694740-106D-4C8E-84F1-6EFBDB575EAA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17A41460-C12B-455C-8000-04E33FA9BB5A}" type="sibTrans" cxnId="{27694740-106D-4C8E-84F1-6EFBDB575EAA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F180DB2A-76E9-47C7-A386-7AFCEDA2087D}">
      <dgm:prSet phldrT="[Текст]" custT="1"/>
      <dgm:spPr/>
      <dgm:t>
        <a:bodyPr/>
        <a:lstStyle/>
        <a:p>
          <a:r>
            <a:rPr lang="ru-RU" sz="3200" u="sng" dirty="0" smtClean="0">
              <a:latin typeface="Times New Roman" pitchFamily="18" charset="0"/>
              <a:cs typeface="Times New Roman" pitchFamily="18" charset="0"/>
            </a:rPr>
            <a:t>Средние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en-US" sz="3200" dirty="0" err="1" smtClean="0">
              <a:latin typeface="Times New Roman" pitchFamily="18" charset="0"/>
              <a:cs typeface="Times New Roman" pitchFamily="18" charset="0"/>
            </a:rPr>
            <a:t>NaCl</a:t>
          </a:r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 Na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SO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0ADF2E0-764B-4586-A30F-F40B4540A433}" type="parTrans" cxnId="{41078829-9B2E-4FE0-BBAD-1C46FC51D76C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67C2708D-3028-4CCC-BEFB-F80CB0BD0AD9}" type="sibTrans" cxnId="{41078829-9B2E-4FE0-BBAD-1C46FC51D76C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AB466C21-00D6-45D8-93D7-67EB00408B44}">
      <dgm:prSet custT="1"/>
      <dgm:spPr/>
      <dgm:t>
        <a:bodyPr/>
        <a:lstStyle/>
        <a:p>
          <a:r>
            <a:rPr lang="ru-RU" sz="3200" u="sng" dirty="0" smtClean="0">
              <a:latin typeface="Times New Roman" pitchFamily="18" charset="0"/>
              <a:cs typeface="Times New Roman" pitchFamily="18" charset="0"/>
            </a:rPr>
            <a:t>Основные</a:t>
          </a:r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latin typeface="Times New Roman" pitchFamily="18" charset="0"/>
              <a:cs typeface="Times New Roman" pitchFamily="18" charset="0"/>
            </a:rPr>
            <a:t>Cu</a:t>
          </a:r>
          <a:r>
            <a:rPr lang="en-US" sz="3200" u="sng" dirty="0" err="1" smtClean="0">
              <a:latin typeface="Times New Roman" pitchFamily="18" charset="0"/>
              <a:cs typeface="Times New Roman" pitchFamily="18" charset="0"/>
            </a:rPr>
            <a:t>OH</a:t>
          </a:r>
          <a:r>
            <a:rPr lang="en-US" sz="3200" dirty="0" err="1" smtClean="0">
              <a:latin typeface="Times New Roman" pitchFamily="18" charset="0"/>
              <a:cs typeface="Times New Roman" pitchFamily="18" charset="0"/>
            </a:rPr>
            <a:t>Cl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64CD80A3-CC67-4190-AD89-4791A2053751}" type="parTrans" cxnId="{B6C12E05-F585-4E42-BD3F-DC7B21BAEBF4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D16D0B14-6626-4D4E-B4A7-55B087415030}" type="sibTrans" cxnId="{B6C12E05-F585-4E42-BD3F-DC7B21BAEBF4}">
      <dgm:prSet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58FBD146-863C-4B2F-A021-A2162FED5B6A}" type="pres">
      <dgm:prSet presAssocID="{8E0FF3B8-62C6-4432-AD60-DE15C916F5A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22AB9CF-428E-4627-818D-3C1ABD64482A}" type="pres">
      <dgm:prSet presAssocID="{5EB1012B-4919-4420-AFC0-126AE4692C67}" presName="hierRoot1" presStyleCnt="0"/>
      <dgm:spPr/>
    </dgm:pt>
    <dgm:pt modelId="{CC9D4AE4-328C-4952-A7FA-44422B582829}" type="pres">
      <dgm:prSet presAssocID="{5EB1012B-4919-4420-AFC0-126AE4692C67}" presName="composite" presStyleCnt="0"/>
      <dgm:spPr/>
    </dgm:pt>
    <dgm:pt modelId="{9C15254D-9BA8-44FC-8679-533B370E50CB}" type="pres">
      <dgm:prSet presAssocID="{5EB1012B-4919-4420-AFC0-126AE4692C67}" presName="background" presStyleLbl="node0" presStyleIdx="0" presStyleCnt="1"/>
      <dgm:spPr/>
    </dgm:pt>
    <dgm:pt modelId="{CE46A492-3E66-49B2-944F-4AE1EA815085}" type="pres">
      <dgm:prSet presAssocID="{5EB1012B-4919-4420-AFC0-126AE4692C67}" presName="text" presStyleLbl="fgAcc0" presStyleIdx="0" presStyleCnt="1" custScaleX="145751" custLinFactNeighborX="3805" custLinFactNeighborY="-530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104BC6-A2CD-4CF4-A5DE-67B831A6CB86}" type="pres">
      <dgm:prSet presAssocID="{5EB1012B-4919-4420-AFC0-126AE4692C67}" presName="hierChild2" presStyleCnt="0"/>
      <dgm:spPr/>
    </dgm:pt>
    <dgm:pt modelId="{746EAAAB-9015-4AAF-B2C6-B90EF3735B23}" type="pres">
      <dgm:prSet presAssocID="{72AECD2E-11D6-43EE-827D-EE5D6B75624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831B6977-2BEE-44C3-8901-D722B3AE8EA5}" type="pres">
      <dgm:prSet presAssocID="{5B707C12-842F-4AA5-892D-E7F9B0A82F75}" presName="hierRoot2" presStyleCnt="0"/>
      <dgm:spPr/>
    </dgm:pt>
    <dgm:pt modelId="{25160D8F-4DC2-4C54-A755-02E4824591B0}" type="pres">
      <dgm:prSet presAssocID="{5B707C12-842F-4AA5-892D-E7F9B0A82F75}" presName="composite2" presStyleCnt="0"/>
      <dgm:spPr/>
    </dgm:pt>
    <dgm:pt modelId="{B6E5E786-4784-4D98-8E89-C43A2AD3359F}" type="pres">
      <dgm:prSet presAssocID="{5B707C12-842F-4AA5-892D-E7F9B0A82F75}" presName="background2" presStyleLbl="node2" presStyleIdx="0" presStyleCnt="3"/>
      <dgm:spPr/>
    </dgm:pt>
    <dgm:pt modelId="{FBED637F-638F-4A87-AC99-6DF28A4DF1E6}" type="pres">
      <dgm:prSet presAssocID="{5B707C12-842F-4AA5-892D-E7F9B0A82F75}" presName="text2" presStyleLbl="fgAcc2" presStyleIdx="0" presStyleCnt="3" custScaleX="105845" custScaleY="1466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D69A93-5B87-43EF-ADD0-CDBEB13E810D}" type="pres">
      <dgm:prSet presAssocID="{5B707C12-842F-4AA5-892D-E7F9B0A82F75}" presName="hierChild3" presStyleCnt="0"/>
      <dgm:spPr/>
    </dgm:pt>
    <dgm:pt modelId="{CFDF7FAC-4207-4D0E-B739-8C11617B479F}" type="pres">
      <dgm:prSet presAssocID="{64CD80A3-CC67-4190-AD89-4791A2053751}" presName="Name10" presStyleLbl="parChTrans1D2" presStyleIdx="1" presStyleCnt="3"/>
      <dgm:spPr/>
      <dgm:t>
        <a:bodyPr/>
        <a:lstStyle/>
        <a:p>
          <a:endParaRPr lang="ru-RU"/>
        </a:p>
      </dgm:t>
    </dgm:pt>
    <dgm:pt modelId="{C42E29B1-213E-4FB6-ACC9-252074567F48}" type="pres">
      <dgm:prSet presAssocID="{AB466C21-00D6-45D8-93D7-67EB00408B44}" presName="hierRoot2" presStyleCnt="0"/>
      <dgm:spPr/>
    </dgm:pt>
    <dgm:pt modelId="{6E87C527-5376-4AF5-91D9-C4433D15C1B5}" type="pres">
      <dgm:prSet presAssocID="{AB466C21-00D6-45D8-93D7-67EB00408B44}" presName="composite2" presStyleCnt="0"/>
      <dgm:spPr/>
    </dgm:pt>
    <dgm:pt modelId="{CD6039AF-196A-4C0C-B614-BB7723E9B99F}" type="pres">
      <dgm:prSet presAssocID="{AB466C21-00D6-45D8-93D7-67EB00408B44}" presName="background2" presStyleLbl="node2" presStyleIdx="1" presStyleCnt="3"/>
      <dgm:spPr/>
    </dgm:pt>
    <dgm:pt modelId="{C37D3F4C-A3C4-41C8-BCF1-48325DC44146}" type="pres">
      <dgm:prSet presAssocID="{AB466C21-00D6-45D8-93D7-67EB00408B44}" presName="text2" presStyleLbl="fgAcc2" presStyleIdx="1" presStyleCnt="3" custScaleX="123873" custScaleY="1466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B25313-6FEF-4091-ADE9-0A9652A4781B}" type="pres">
      <dgm:prSet presAssocID="{AB466C21-00D6-45D8-93D7-67EB00408B44}" presName="hierChild3" presStyleCnt="0"/>
      <dgm:spPr/>
    </dgm:pt>
    <dgm:pt modelId="{48E9F0C0-DEB9-452D-B2DF-F2EBD271352B}" type="pres">
      <dgm:prSet presAssocID="{E0ADF2E0-764B-4586-A30F-F40B4540A433}" presName="Name10" presStyleLbl="parChTrans1D2" presStyleIdx="2" presStyleCnt="3"/>
      <dgm:spPr/>
      <dgm:t>
        <a:bodyPr/>
        <a:lstStyle/>
        <a:p>
          <a:endParaRPr lang="ru-RU"/>
        </a:p>
      </dgm:t>
    </dgm:pt>
    <dgm:pt modelId="{455FE949-8D75-43EA-86E3-0307AEF5CECA}" type="pres">
      <dgm:prSet presAssocID="{F180DB2A-76E9-47C7-A386-7AFCEDA2087D}" presName="hierRoot2" presStyleCnt="0"/>
      <dgm:spPr/>
    </dgm:pt>
    <dgm:pt modelId="{A08D8A3F-5AA2-477E-B6CA-082264224079}" type="pres">
      <dgm:prSet presAssocID="{F180DB2A-76E9-47C7-A386-7AFCEDA2087D}" presName="composite2" presStyleCnt="0"/>
      <dgm:spPr/>
    </dgm:pt>
    <dgm:pt modelId="{2E12B966-57D9-4F68-978A-7B2C2A5B9A49}" type="pres">
      <dgm:prSet presAssocID="{F180DB2A-76E9-47C7-A386-7AFCEDA2087D}" presName="background2" presStyleLbl="node2" presStyleIdx="2" presStyleCnt="3"/>
      <dgm:spPr/>
    </dgm:pt>
    <dgm:pt modelId="{73BCB4B5-3FC3-4764-8D42-E25CDBBA2F4B}" type="pres">
      <dgm:prSet presAssocID="{F180DB2A-76E9-47C7-A386-7AFCEDA2087D}" presName="text2" presStyleLbl="fgAcc2" presStyleIdx="2" presStyleCnt="3" custScaleX="132919" custScaleY="1514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C42433-FEB5-4A34-9420-E2F0DB0D8930}" type="pres">
      <dgm:prSet presAssocID="{F180DB2A-76E9-47C7-A386-7AFCEDA2087D}" presName="hierChild3" presStyleCnt="0"/>
      <dgm:spPr/>
    </dgm:pt>
  </dgm:ptLst>
  <dgm:cxnLst>
    <dgm:cxn modelId="{3CE6CF80-06EC-4F2F-BC91-96723DB99FEF}" type="presOf" srcId="{72AECD2E-11D6-43EE-827D-EE5D6B756243}" destId="{746EAAAB-9015-4AAF-B2C6-B90EF3735B23}" srcOrd="0" destOrd="0" presId="urn:microsoft.com/office/officeart/2005/8/layout/hierarchy1"/>
    <dgm:cxn modelId="{7CA36564-CFD7-43A0-9425-2DADBC11FA32}" srcId="{8E0FF3B8-62C6-4432-AD60-DE15C916F5A3}" destId="{5EB1012B-4919-4420-AFC0-126AE4692C67}" srcOrd="0" destOrd="0" parTransId="{AEE1F78F-5745-463F-97F1-D18B5B04EAFE}" sibTransId="{31595A82-C92B-4FA4-8208-22F42DCBA083}"/>
    <dgm:cxn modelId="{963A837F-DB08-437E-8486-9126E0A29081}" type="presOf" srcId="{AB466C21-00D6-45D8-93D7-67EB00408B44}" destId="{C37D3F4C-A3C4-41C8-BCF1-48325DC44146}" srcOrd="0" destOrd="0" presId="urn:microsoft.com/office/officeart/2005/8/layout/hierarchy1"/>
    <dgm:cxn modelId="{B6C12E05-F585-4E42-BD3F-DC7B21BAEBF4}" srcId="{5EB1012B-4919-4420-AFC0-126AE4692C67}" destId="{AB466C21-00D6-45D8-93D7-67EB00408B44}" srcOrd="1" destOrd="0" parTransId="{64CD80A3-CC67-4190-AD89-4791A2053751}" sibTransId="{D16D0B14-6626-4D4E-B4A7-55B087415030}"/>
    <dgm:cxn modelId="{27694740-106D-4C8E-84F1-6EFBDB575EAA}" srcId="{5EB1012B-4919-4420-AFC0-126AE4692C67}" destId="{5B707C12-842F-4AA5-892D-E7F9B0A82F75}" srcOrd="0" destOrd="0" parTransId="{72AECD2E-11D6-43EE-827D-EE5D6B756243}" sibTransId="{17A41460-C12B-455C-8000-04E33FA9BB5A}"/>
    <dgm:cxn modelId="{EEFE789B-1693-4D19-8002-56D76384ED32}" type="presOf" srcId="{F180DB2A-76E9-47C7-A386-7AFCEDA2087D}" destId="{73BCB4B5-3FC3-4764-8D42-E25CDBBA2F4B}" srcOrd="0" destOrd="0" presId="urn:microsoft.com/office/officeart/2005/8/layout/hierarchy1"/>
    <dgm:cxn modelId="{0E837B69-9F8A-4498-B16D-5F6A6EA2AF97}" type="presOf" srcId="{8E0FF3B8-62C6-4432-AD60-DE15C916F5A3}" destId="{58FBD146-863C-4B2F-A021-A2162FED5B6A}" srcOrd="0" destOrd="0" presId="urn:microsoft.com/office/officeart/2005/8/layout/hierarchy1"/>
    <dgm:cxn modelId="{41078829-9B2E-4FE0-BBAD-1C46FC51D76C}" srcId="{5EB1012B-4919-4420-AFC0-126AE4692C67}" destId="{F180DB2A-76E9-47C7-A386-7AFCEDA2087D}" srcOrd="2" destOrd="0" parTransId="{E0ADF2E0-764B-4586-A30F-F40B4540A433}" sibTransId="{67C2708D-3028-4CCC-BEFB-F80CB0BD0AD9}"/>
    <dgm:cxn modelId="{0B8CB599-036E-468E-B781-D41D6CE90A74}" type="presOf" srcId="{5EB1012B-4919-4420-AFC0-126AE4692C67}" destId="{CE46A492-3E66-49B2-944F-4AE1EA815085}" srcOrd="0" destOrd="0" presId="urn:microsoft.com/office/officeart/2005/8/layout/hierarchy1"/>
    <dgm:cxn modelId="{A693CC49-188E-41F7-A714-5E283289301F}" type="presOf" srcId="{E0ADF2E0-764B-4586-A30F-F40B4540A433}" destId="{48E9F0C0-DEB9-452D-B2DF-F2EBD271352B}" srcOrd="0" destOrd="0" presId="urn:microsoft.com/office/officeart/2005/8/layout/hierarchy1"/>
    <dgm:cxn modelId="{C283C96E-8D48-4792-A9FB-58A250DE99CB}" type="presOf" srcId="{64CD80A3-CC67-4190-AD89-4791A2053751}" destId="{CFDF7FAC-4207-4D0E-B739-8C11617B479F}" srcOrd="0" destOrd="0" presId="urn:microsoft.com/office/officeart/2005/8/layout/hierarchy1"/>
    <dgm:cxn modelId="{9E03B855-6238-4F47-9802-BE9154E7C39C}" type="presOf" srcId="{5B707C12-842F-4AA5-892D-E7F9B0A82F75}" destId="{FBED637F-638F-4A87-AC99-6DF28A4DF1E6}" srcOrd="0" destOrd="0" presId="urn:microsoft.com/office/officeart/2005/8/layout/hierarchy1"/>
    <dgm:cxn modelId="{50884CDB-B5D3-4D43-B310-A494164C842E}" type="presParOf" srcId="{58FBD146-863C-4B2F-A021-A2162FED5B6A}" destId="{822AB9CF-428E-4627-818D-3C1ABD64482A}" srcOrd="0" destOrd="0" presId="urn:microsoft.com/office/officeart/2005/8/layout/hierarchy1"/>
    <dgm:cxn modelId="{29B81C17-9E9D-43CD-95AF-D769E36C10E7}" type="presParOf" srcId="{822AB9CF-428E-4627-818D-3C1ABD64482A}" destId="{CC9D4AE4-328C-4952-A7FA-44422B582829}" srcOrd="0" destOrd="0" presId="urn:microsoft.com/office/officeart/2005/8/layout/hierarchy1"/>
    <dgm:cxn modelId="{26F17E14-4A48-4812-BD70-863C77E513BA}" type="presParOf" srcId="{CC9D4AE4-328C-4952-A7FA-44422B582829}" destId="{9C15254D-9BA8-44FC-8679-533B370E50CB}" srcOrd="0" destOrd="0" presId="urn:microsoft.com/office/officeart/2005/8/layout/hierarchy1"/>
    <dgm:cxn modelId="{643B313C-DD60-4D60-9A8D-DBEE596B1632}" type="presParOf" srcId="{CC9D4AE4-328C-4952-A7FA-44422B582829}" destId="{CE46A492-3E66-49B2-944F-4AE1EA815085}" srcOrd="1" destOrd="0" presId="urn:microsoft.com/office/officeart/2005/8/layout/hierarchy1"/>
    <dgm:cxn modelId="{4CC5652E-9DCE-4D9C-B58B-62531F254B23}" type="presParOf" srcId="{822AB9CF-428E-4627-818D-3C1ABD64482A}" destId="{69104BC6-A2CD-4CF4-A5DE-67B831A6CB86}" srcOrd="1" destOrd="0" presId="urn:microsoft.com/office/officeart/2005/8/layout/hierarchy1"/>
    <dgm:cxn modelId="{F4B264AF-C67C-4116-80A6-20F51BBCC456}" type="presParOf" srcId="{69104BC6-A2CD-4CF4-A5DE-67B831A6CB86}" destId="{746EAAAB-9015-4AAF-B2C6-B90EF3735B23}" srcOrd="0" destOrd="0" presId="urn:microsoft.com/office/officeart/2005/8/layout/hierarchy1"/>
    <dgm:cxn modelId="{49A850A4-2C9E-43FA-8EE4-CEA9398A3A57}" type="presParOf" srcId="{69104BC6-A2CD-4CF4-A5DE-67B831A6CB86}" destId="{831B6977-2BEE-44C3-8901-D722B3AE8EA5}" srcOrd="1" destOrd="0" presId="urn:microsoft.com/office/officeart/2005/8/layout/hierarchy1"/>
    <dgm:cxn modelId="{EDE6ED85-318F-4A9C-9B1C-D7DCB0E8B754}" type="presParOf" srcId="{831B6977-2BEE-44C3-8901-D722B3AE8EA5}" destId="{25160D8F-4DC2-4C54-A755-02E4824591B0}" srcOrd="0" destOrd="0" presId="urn:microsoft.com/office/officeart/2005/8/layout/hierarchy1"/>
    <dgm:cxn modelId="{C65C681B-36AD-40BC-B33A-6A4AFFA912CD}" type="presParOf" srcId="{25160D8F-4DC2-4C54-A755-02E4824591B0}" destId="{B6E5E786-4784-4D98-8E89-C43A2AD3359F}" srcOrd="0" destOrd="0" presId="urn:microsoft.com/office/officeart/2005/8/layout/hierarchy1"/>
    <dgm:cxn modelId="{80BD76E7-B4EA-4E5B-BB01-88F96A3430BF}" type="presParOf" srcId="{25160D8F-4DC2-4C54-A755-02E4824591B0}" destId="{FBED637F-638F-4A87-AC99-6DF28A4DF1E6}" srcOrd="1" destOrd="0" presId="urn:microsoft.com/office/officeart/2005/8/layout/hierarchy1"/>
    <dgm:cxn modelId="{99433677-F795-4496-A9A6-6BEDE58B61A7}" type="presParOf" srcId="{831B6977-2BEE-44C3-8901-D722B3AE8EA5}" destId="{0FD69A93-5B87-43EF-ADD0-CDBEB13E810D}" srcOrd="1" destOrd="0" presId="urn:microsoft.com/office/officeart/2005/8/layout/hierarchy1"/>
    <dgm:cxn modelId="{438DE452-B094-4845-9824-E12EAFA162CE}" type="presParOf" srcId="{69104BC6-A2CD-4CF4-A5DE-67B831A6CB86}" destId="{CFDF7FAC-4207-4D0E-B739-8C11617B479F}" srcOrd="2" destOrd="0" presId="urn:microsoft.com/office/officeart/2005/8/layout/hierarchy1"/>
    <dgm:cxn modelId="{86A98903-83FC-41AB-9FC7-076EE7065F23}" type="presParOf" srcId="{69104BC6-A2CD-4CF4-A5DE-67B831A6CB86}" destId="{C42E29B1-213E-4FB6-ACC9-252074567F48}" srcOrd="3" destOrd="0" presId="urn:microsoft.com/office/officeart/2005/8/layout/hierarchy1"/>
    <dgm:cxn modelId="{2C34FFA1-F4FA-41C5-92F4-A9AAEACF9C7C}" type="presParOf" srcId="{C42E29B1-213E-4FB6-ACC9-252074567F48}" destId="{6E87C527-5376-4AF5-91D9-C4433D15C1B5}" srcOrd="0" destOrd="0" presId="urn:microsoft.com/office/officeart/2005/8/layout/hierarchy1"/>
    <dgm:cxn modelId="{7BDAF50A-369B-4BC9-A37F-B8E964C55A0E}" type="presParOf" srcId="{6E87C527-5376-4AF5-91D9-C4433D15C1B5}" destId="{CD6039AF-196A-4C0C-B614-BB7723E9B99F}" srcOrd="0" destOrd="0" presId="urn:microsoft.com/office/officeart/2005/8/layout/hierarchy1"/>
    <dgm:cxn modelId="{BCCCFB82-4679-441D-A5FE-40D541B756F0}" type="presParOf" srcId="{6E87C527-5376-4AF5-91D9-C4433D15C1B5}" destId="{C37D3F4C-A3C4-41C8-BCF1-48325DC44146}" srcOrd="1" destOrd="0" presId="urn:microsoft.com/office/officeart/2005/8/layout/hierarchy1"/>
    <dgm:cxn modelId="{F555A02C-DF55-4186-BE2B-F6400856E4F4}" type="presParOf" srcId="{C42E29B1-213E-4FB6-ACC9-252074567F48}" destId="{FBB25313-6FEF-4091-ADE9-0A9652A4781B}" srcOrd="1" destOrd="0" presId="urn:microsoft.com/office/officeart/2005/8/layout/hierarchy1"/>
    <dgm:cxn modelId="{71FEF239-BFAA-4EFA-9A9A-B4F732152CA6}" type="presParOf" srcId="{69104BC6-A2CD-4CF4-A5DE-67B831A6CB86}" destId="{48E9F0C0-DEB9-452D-B2DF-F2EBD271352B}" srcOrd="4" destOrd="0" presId="urn:microsoft.com/office/officeart/2005/8/layout/hierarchy1"/>
    <dgm:cxn modelId="{F1A1C835-15B8-4145-9F04-6C91459F367E}" type="presParOf" srcId="{69104BC6-A2CD-4CF4-A5DE-67B831A6CB86}" destId="{455FE949-8D75-43EA-86E3-0307AEF5CECA}" srcOrd="5" destOrd="0" presId="urn:microsoft.com/office/officeart/2005/8/layout/hierarchy1"/>
    <dgm:cxn modelId="{C7BA61EF-B9BC-461C-9E59-7F78850EEC4A}" type="presParOf" srcId="{455FE949-8D75-43EA-86E3-0307AEF5CECA}" destId="{A08D8A3F-5AA2-477E-B6CA-082264224079}" srcOrd="0" destOrd="0" presId="urn:microsoft.com/office/officeart/2005/8/layout/hierarchy1"/>
    <dgm:cxn modelId="{D1354E27-2FAA-4286-91E8-F3FA22764CEE}" type="presParOf" srcId="{A08D8A3F-5AA2-477E-B6CA-082264224079}" destId="{2E12B966-57D9-4F68-978A-7B2C2A5B9A49}" srcOrd="0" destOrd="0" presId="urn:microsoft.com/office/officeart/2005/8/layout/hierarchy1"/>
    <dgm:cxn modelId="{3C3C1FD1-615C-46C0-886C-E61ACF10ADA3}" type="presParOf" srcId="{A08D8A3F-5AA2-477E-B6CA-082264224079}" destId="{73BCB4B5-3FC3-4764-8D42-E25CDBBA2F4B}" srcOrd="1" destOrd="0" presId="urn:microsoft.com/office/officeart/2005/8/layout/hierarchy1"/>
    <dgm:cxn modelId="{42FE0A05-2649-441C-9BEC-3B807A1AED73}" type="presParOf" srcId="{455FE949-8D75-43EA-86E3-0307AEF5CECA}" destId="{16C42433-FEB5-4A34-9420-E2F0DB0D893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1EE4BA-F6CB-4F25-A573-46ED1CD0F30B}">
      <dsp:nvSpPr>
        <dsp:cNvPr id="0" name=""/>
        <dsp:cNvSpPr/>
      </dsp:nvSpPr>
      <dsp:spPr>
        <a:xfrm rot="10800000">
          <a:off x="0" y="546201"/>
          <a:ext cx="7688179" cy="1932302"/>
        </a:xfrm>
        <a:prstGeom prst="notchedRightArrow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CFDB84-E644-429C-928C-8B9899C21F11}">
      <dsp:nvSpPr>
        <dsp:cNvPr id="0" name=""/>
        <dsp:cNvSpPr/>
      </dsp:nvSpPr>
      <dsp:spPr>
        <a:xfrm>
          <a:off x="3771229" y="0"/>
          <a:ext cx="3915744" cy="1209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Кислотный остаток</a:t>
          </a:r>
        </a:p>
      </dsp:txBody>
      <dsp:txXfrm>
        <a:off x="3771229" y="0"/>
        <a:ext cx="3915744" cy="1209882"/>
      </dsp:txXfrm>
    </dsp:sp>
    <dsp:sp modelId="{233DFF99-5BDC-4368-A8A1-D866EAA5E0B9}">
      <dsp:nvSpPr>
        <dsp:cNvPr id="0" name=""/>
        <dsp:cNvSpPr/>
      </dsp:nvSpPr>
      <dsp:spPr>
        <a:xfrm>
          <a:off x="4964253" y="1373149"/>
          <a:ext cx="302470" cy="3024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C91FC5-DA4A-460A-90E5-729AC9F1FE3B}">
      <dsp:nvSpPr>
        <dsp:cNvPr id="0" name=""/>
        <dsp:cNvSpPr/>
      </dsp:nvSpPr>
      <dsp:spPr>
        <a:xfrm>
          <a:off x="770023" y="1814823"/>
          <a:ext cx="2858290" cy="1209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Атом металла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0023" y="1814823"/>
        <a:ext cx="2858290" cy="1209882"/>
      </dsp:txXfrm>
    </dsp:sp>
    <dsp:sp modelId="{6169BB12-FFB7-40F0-9853-3C656B318BFA}">
      <dsp:nvSpPr>
        <dsp:cNvPr id="0" name=""/>
        <dsp:cNvSpPr/>
      </dsp:nvSpPr>
      <dsp:spPr>
        <a:xfrm>
          <a:off x="2047933" y="1361117"/>
          <a:ext cx="302470" cy="302470"/>
        </a:xfrm>
        <a:prstGeom prst="ellips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16DCFB-E5B3-472E-81F7-BFC6C8841639}">
      <dsp:nvSpPr>
        <dsp:cNvPr id="0" name=""/>
        <dsp:cNvSpPr/>
      </dsp:nvSpPr>
      <dsp:spPr>
        <a:xfrm>
          <a:off x="6575224" y="709862"/>
          <a:ext cx="1772829" cy="166035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валентность металла римскими цифрами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575224" y="709862"/>
        <a:ext cx="1772829" cy="1660359"/>
      </dsp:txXfrm>
    </dsp:sp>
    <dsp:sp modelId="{1CFE2C18-51B9-41BB-B84C-2D5EC1F2BADD}">
      <dsp:nvSpPr>
        <dsp:cNvPr id="0" name=""/>
        <dsp:cNvSpPr/>
      </dsp:nvSpPr>
      <dsp:spPr>
        <a:xfrm>
          <a:off x="6084591" y="1324852"/>
          <a:ext cx="430379" cy="430379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84591" y="1324852"/>
        <a:ext cx="430379" cy="430379"/>
      </dsp:txXfrm>
    </dsp:sp>
    <dsp:sp modelId="{72E2AEFF-8EB7-4C8F-95AF-6AB7F10F0A44}">
      <dsp:nvSpPr>
        <dsp:cNvPr id="0" name=""/>
        <dsp:cNvSpPr/>
      </dsp:nvSpPr>
      <dsp:spPr>
        <a:xfrm>
          <a:off x="4384103" y="711384"/>
          <a:ext cx="1640235" cy="165731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металла в р.п.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84103" y="711384"/>
        <a:ext cx="1640235" cy="1657316"/>
      </dsp:txXfrm>
    </dsp:sp>
    <dsp:sp modelId="{76BFA9C0-FEB5-4570-8F13-4C13E5010425}">
      <dsp:nvSpPr>
        <dsp:cNvPr id="0" name=""/>
        <dsp:cNvSpPr/>
      </dsp:nvSpPr>
      <dsp:spPr>
        <a:xfrm>
          <a:off x="3893470" y="1324852"/>
          <a:ext cx="430379" cy="430379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93470" y="1324852"/>
        <a:ext cx="430379" cy="430379"/>
      </dsp:txXfrm>
    </dsp:sp>
    <dsp:sp modelId="{3421F0AF-4411-49BC-B4C7-4E3251FD72F5}">
      <dsp:nvSpPr>
        <dsp:cNvPr id="0" name=""/>
        <dsp:cNvSpPr/>
      </dsp:nvSpPr>
      <dsp:spPr>
        <a:xfrm>
          <a:off x="2192982" y="711384"/>
          <a:ext cx="1640235" cy="165731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кислотного остатка в и.п.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92982" y="711384"/>
        <a:ext cx="1640235" cy="1657316"/>
      </dsp:txXfrm>
    </dsp:sp>
    <dsp:sp modelId="{A8170ACA-9B51-448C-AEEB-21D956207356}">
      <dsp:nvSpPr>
        <dsp:cNvPr id="0" name=""/>
        <dsp:cNvSpPr/>
      </dsp:nvSpPr>
      <dsp:spPr>
        <a:xfrm>
          <a:off x="1702349" y="1324852"/>
          <a:ext cx="430379" cy="430379"/>
        </a:xfrm>
        <a:prstGeom prst="mathEqual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02349" y="1324852"/>
        <a:ext cx="430379" cy="430379"/>
      </dsp:txXfrm>
    </dsp:sp>
    <dsp:sp modelId="{6737595C-6B13-4C65-B6F5-466095FCEB89}">
      <dsp:nvSpPr>
        <dsp:cNvPr id="0" name=""/>
        <dsp:cNvSpPr/>
      </dsp:nvSpPr>
      <dsp:spPr>
        <a:xfrm>
          <a:off x="1861" y="711384"/>
          <a:ext cx="1640235" cy="165731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Название соли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61" y="711384"/>
        <a:ext cx="1640235" cy="165731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53295C-B1C4-470A-8135-2A51533C2B83}">
      <dsp:nvSpPr>
        <dsp:cNvPr id="0" name=""/>
        <dsp:cNvSpPr/>
      </dsp:nvSpPr>
      <dsp:spPr>
        <a:xfrm>
          <a:off x="3815504" y="1578317"/>
          <a:ext cx="2738001" cy="623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4940"/>
              </a:lnTo>
              <a:lnTo>
                <a:pt x="2738001" y="424940"/>
              </a:lnTo>
              <a:lnTo>
                <a:pt x="2738001" y="62356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53D273-72FD-494F-9BFF-093202156C37}">
      <dsp:nvSpPr>
        <dsp:cNvPr id="0" name=""/>
        <dsp:cNvSpPr/>
      </dsp:nvSpPr>
      <dsp:spPr>
        <a:xfrm>
          <a:off x="3769784" y="1578317"/>
          <a:ext cx="91440" cy="6235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2356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48B17-CE06-4DDD-9B28-530E9401E4BC}">
      <dsp:nvSpPr>
        <dsp:cNvPr id="0" name=""/>
        <dsp:cNvSpPr/>
      </dsp:nvSpPr>
      <dsp:spPr>
        <a:xfrm>
          <a:off x="1077502" y="1578317"/>
          <a:ext cx="2738001" cy="623564"/>
        </a:xfrm>
        <a:custGeom>
          <a:avLst/>
          <a:gdLst/>
          <a:ahLst/>
          <a:cxnLst/>
          <a:rect l="0" t="0" r="0" b="0"/>
          <a:pathLst>
            <a:path>
              <a:moveTo>
                <a:pt x="2738001" y="0"/>
              </a:moveTo>
              <a:lnTo>
                <a:pt x="2738001" y="424940"/>
              </a:lnTo>
              <a:lnTo>
                <a:pt x="0" y="424940"/>
              </a:lnTo>
              <a:lnTo>
                <a:pt x="0" y="62356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596B15-0E0D-47D2-9EA9-0ED34BA4CF4C}">
      <dsp:nvSpPr>
        <dsp:cNvPr id="0" name=""/>
        <dsp:cNvSpPr/>
      </dsp:nvSpPr>
      <dsp:spPr>
        <a:xfrm>
          <a:off x="1880039" y="216839"/>
          <a:ext cx="3870928" cy="13614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BC720-1DBA-4C31-8E48-82CB531124A5}">
      <dsp:nvSpPr>
        <dsp:cNvPr id="0" name=""/>
        <dsp:cNvSpPr/>
      </dsp:nvSpPr>
      <dsp:spPr>
        <a:xfrm>
          <a:off x="2118268" y="443156"/>
          <a:ext cx="3870928" cy="1361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 растворимости в воде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18268" y="443156"/>
        <a:ext cx="3870928" cy="1361477"/>
      </dsp:txXfrm>
    </dsp:sp>
    <dsp:sp modelId="{8D6DEBAA-EF2E-4E72-8657-5E99E52C0B13}">
      <dsp:nvSpPr>
        <dsp:cNvPr id="0" name=""/>
        <dsp:cNvSpPr/>
      </dsp:nvSpPr>
      <dsp:spPr>
        <a:xfrm>
          <a:off x="5473" y="2201881"/>
          <a:ext cx="2144059" cy="136147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57C75E-10E9-4A3A-8073-51419FB455AF}">
      <dsp:nvSpPr>
        <dsp:cNvPr id="0" name=""/>
        <dsp:cNvSpPr/>
      </dsp:nvSpPr>
      <dsp:spPr>
        <a:xfrm>
          <a:off x="243701" y="2428198"/>
          <a:ext cx="2144059" cy="1361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Растворимые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3701" y="2428198"/>
        <a:ext cx="2144059" cy="1361477"/>
      </dsp:txXfrm>
    </dsp:sp>
    <dsp:sp modelId="{96BAB059-4FAB-4284-9127-EFD79D928D55}">
      <dsp:nvSpPr>
        <dsp:cNvPr id="0" name=""/>
        <dsp:cNvSpPr/>
      </dsp:nvSpPr>
      <dsp:spPr>
        <a:xfrm>
          <a:off x="2625990" y="2201881"/>
          <a:ext cx="2379027" cy="136147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229429-4A0D-4961-A18A-766FD3B769BD}">
      <dsp:nvSpPr>
        <dsp:cNvPr id="0" name=""/>
        <dsp:cNvSpPr/>
      </dsp:nvSpPr>
      <dsp:spPr>
        <a:xfrm>
          <a:off x="2864219" y="2428198"/>
          <a:ext cx="2379027" cy="1361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Нерастворимые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64219" y="2428198"/>
        <a:ext cx="2379027" cy="1361477"/>
      </dsp:txXfrm>
    </dsp:sp>
    <dsp:sp modelId="{3B3BFB34-D400-4A21-BD85-43BE0A2F8164}">
      <dsp:nvSpPr>
        <dsp:cNvPr id="0" name=""/>
        <dsp:cNvSpPr/>
      </dsp:nvSpPr>
      <dsp:spPr>
        <a:xfrm>
          <a:off x="5481475" y="2201881"/>
          <a:ext cx="2144059" cy="136147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CA0465-D029-45A4-A03D-8E517BD905F5}">
      <dsp:nvSpPr>
        <dsp:cNvPr id="0" name=""/>
        <dsp:cNvSpPr/>
      </dsp:nvSpPr>
      <dsp:spPr>
        <a:xfrm>
          <a:off x="5719704" y="2428198"/>
          <a:ext cx="2144059" cy="13614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Мало растворимые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9704" y="2428198"/>
        <a:ext cx="2144059" cy="136147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E9F0C0-DEB9-452D-B2DF-F2EBD271352B}">
      <dsp:nvSpPr>
        <dsp:cNvPr id="0" name=""/>
        <dsp:cNvSpPr/>
      </dsp:nvSpPr>
      <dsp:spPr>
        <a:xfrm>
          <a:off x="3901686" y="1130755"/>
          <a:ext cx="2507244" cy="11812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6926"/>
              </a:lnTo>
              <a:lnTo>
                <a:pt x="2507244" y="1006926"/>
              </a:lnTo>
              <a:lnTo>
                <a:pt x="2507244" y="118120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DF7FAC-4207-4D0E-B739-8C11617B479F}">
      <dsp:nvSpPr>
        <dsp:cNvPr id="0" name=""/>
        <dsp:cNvSpPr/>
      </dsp:nvSpPr>
      <dsp:spPr>
        <a:xfrm>
          <a:off x="3575441" y="1130755"/>
          <a:ext cx="326244" cy="1181202"/>
        </a:xfrm>
        <a:custGeom>
          <a:avLst/>
          <a:gdLst/>
          <a:ahLst/>
          <a:cxnLst/>
          <a:rect l="0" t="0" r="0" b="0"/>
          <a:pathLst>
            <a:path>
              <a:moveTo>
                <a:pt x="326244" y="0"/>
              </a:moveTo>
              <a:lnTo>
                <a:pt x="326244" y="1006926"/>
              </a:lnTo>
              <a:lnTo>
                <a:pt x="0" y="1006926"/>
              </a:lnTo>
              <a:lnTo>
                <a:pt x="0" y="118120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6EAAAB-9015-4AAF-B2C6-B90EF3735B23}">
      <dsp:nvSpPr>
        <dsp:cNvPr id="0" name=""/>
        <dsp:cNvSpPr/>
      </dsp:nvSpPr>
      <dsp:spPr>
        <a:xfrm>
          <a:off x="996615" y="1130755"/>
          <a:ext cx="2905070" cy="1181202"/>
        </a:xfrm>
        <a:custGeom>
          <a:avLst/>
          <a:gdLst/>
          <a:ahLst/>
          <a:cxnLst/>
          <a:rect l="0" t="0" r="0" b="0"/>
          <a:pathLst>
            <a:path>
              <a:moveTo>
                <a:pt x="2905070" y="0"/>
              </a:moveTo>
              <a:lnTo>
                <a:pt x="2905070" y="1006926"/>
              </a:lnTo>
              <a:lnTo>
                <a:pt x="0" y="1006926"/>
              </a:lnTo>
              <a:lnTo>
                <a:pt x="0" y="118120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5254D-9BA8-44FC-8679-533B370E50CB}">
      <dsp:nvSpPr>
        <dsp:cNvPr id="0" name=""/>
        <dsp:cNvSpPr/>
      </dsp:nvSpPr>
      <dsp:spPr>
        <a:xfrm>
          <a:off x="2530723" y="-63831"/>
          <a:ext cx="2741925" cy="11945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6A492-3E66-49B2-944F-4AE1EA815085}">
      <dsp:nvSpPr>
        <dsp:cNvPr id="0" name=""/>
        <dsp:cNvSpPr/>
      </dsp:nvSpPr>
      <dsp:spPr>
        <a:xfrm>
          <a:off x="2739750" y="134743"/>
          <a:ext cx="2741925" cy="11945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По составу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39750" y="134743"/>
        <a:ext cx="2741925" cy="1194587"/>
      </dsp:txXfrm>
    </dsp:sp>
    <dsp:sp modelId="{B6E5E786-4784-4D98-8E89-C43A2AD3359F}">
      <dsp:nvSpPr>
        <dsp:cNvPr id="0" name=""/>
        <dsp:cNvSpPr/>
      </dsp:nvSpPr>
      <dsp:spPr>
        <a:xfrm>
          <a:off x="1016" y="2311957"/>
          <a:ext cx="1991197" cy="17522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ED637F-638F-4A87-AC99-6DF28A4DF1E6}">
      <dsp:nvSpPr>
        <dsp:cNvPr id="0" name=""/>
        <dsp:cNvSpPr/>
      </dsp:nvSpPr>
      <dsp:spPr>
        <a:xfrm>
          <a:off x="210043" y="2510532"/>
          <a:ext cx="1991197" cy="17522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u="sng" kern="1200" dirty="0" smtClean="0">
              <a:latin typeface="Times New Roman" pitchFamily="18" charset="0"/>
              <a:cs typeface="Times New Roman" pitchFamily="18" charset="0"/>
            </a:rPr>
            <a:t>Кислые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Na</a:t>
          </a:r>
          <a:r>
            <a:rPr lang="en-US" sz="3200" u="sng" kern="1200" dirty="0" smtClean="0">
              <a:latin typeface="Times New Roman" pitchFamily="18" charset="0"/>
              <a:cs typeface="Times New Roman" pitchFamily="18" charset="0"/>
            </a:rPr>
            <a:t>H</a:t>
          </a: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SO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0043" y="2510532"/>
        <a:ext cx="1991197" cy="1752291"/>
      </dsp:txXfrm>
    </dsp:sp>
    <dsp:sp modelId="{CD6039AF-196A-4C0C-B614-BB7723E9B99F}">
      <dsp:nvSpPr>
        <dsp:cNvPr id="0" name=""/>
        <dsp:cNvSpPr/>
      </dsp:nvSpPr>
      <dsp:spPr>
        <a:xfrm>
          <a:off x="2410267" y="2311957"/>
          <a:ext cx="2330347" cy="17522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7D3F4C-A3C4-41C8-BCF1-48325DC44146}">
      <dsp:nvSpPr>
        <dsp:cNvPr id="0" name=""/>
        <dsp:cNvSpPr/>
      </dsp:nvSpPr>
      <dsp:spPr>
        <a:xfrm>
          <a:off x="2619294" y="2510532"/>
          <a:ext cx="2330347" cy="17522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u="sng" kern="1200" dirty="0" smtClean="0">
              <a:latin typeface="Times New Roman" pitchFamily="18" charset="0"/>
              <a:cs typeface="Times New Roman" pitchFamily="18" charset="0"/>
            </a:rPr>
            <a:t>Основные</a:t>
          </a: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latin typeface="Times New Roman" pitchFamily="18" charset="0"/>
              <a:cs typeface="Times New Roman" pitchFamily="18" charset="0"/>
            </a:rPr>
            <a:t>Cu</a:t>
          </a:r>
          <a:r>
            <a:rPr lang="en-US" sz="3200" u="sng" kern="1200" dirty="0" err="1" smtClean="0">
              <a:latin typeface="Times New Roman" pitchFamily="18" charset="0"/>
              <a:cs typeface="Times New Roman" pitchFamily="18" charset="0"/>
            </a:rPr>
            <a:t>OH</a:t>
          </a:r>
          <a:r>
            <a:rPr lang="en-US" sz="3200" kern="1200" dirty="0" err="1" smtClean="0">
              <a:latin typeface="Times New Roman" pitchFamily="18" charset="0"/>
              <a:cs typeface="Times New Roman" pitchFamily="18" charset="0"/>
            </a:rPr>
            <a:t>Cl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19294" y="2510532"/>
        <a:ext cx="2330347" cy="1752291"/>
      </dsp:txXfrm>
    </dsp:sp>
    <dsp:sp modelId="{2E12B966-57D9-4F68-978A-7B2C2A5B9A49}">
      <dsp:nvSpPr>
        <dsp:cNvPr id="0" name=""/>
        <dsp:cNvSpPr/>
      </dsp:nvSpPr>
      <dsp:spPr>
        <a:xfrm>
          <a:off x="5158668" y="2311957"/>
          <a:ext cx="2500524" cy="18087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BCB4B5-3FC3-4764-8D42-E25CDBBA2F4B}">
      <dsp:nvSpPr>
        <dsp:cNvPr id="0" name=""/>
        <dsp:cNvSpPr/>
      </dsp:nvSpPr>
      <dsp:spPr>
        <a:xfrm>
          <a:off x="5367695" y="2510532"/>
          <a:ext cx="2500524" cy="1808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u="sng" kern="1200" dirty="0" smtClean="0">
              <a:latin typeface="Times New Roman" pitchFamily="18" charset="0"/>
              <a:cs typeface="Times New Roman" pitchFamily="18" charset="0"/>
            </a:rPr>
            <a:t>Средние</a:t>
          </a: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latin typeface="Times New Roman" pitchFamily="18" charset="0"/>
              <a:cs typeface="Times New Roman" pitchFamily="18" charset="0"/>
            </a:rPr>
            <a:t>NaCl</a:t>
          </a: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 Na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2</a:t>
          </a: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SO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67695" y="2510532"/>
        <a:ext cx="2500524" cy="18087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60" y="151990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hyperlink" Target="&#1087;&#1088;&#1080;&#1083;&#1086;&#1078;&#1077;&#1085;&#1080;&#1077;.doc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drive2.ru/c/505190684542631963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owerpointstore.com/220-himicheskaya-zhidkost.html" TargetMode="External"/><Relationship Id="rId2" Type="http://schemas.openxmlformats.org/officeDocument/2006/relationships/hyperlink" Target="https://www.drive2.ru/c/505190684542631963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MyTestStudent.ex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8959" y="397206"/>
            <a:ext cx="7800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«Основная общеобразовательная школа №5»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Алексеевского городского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9556" y="1691014"/>
            <a:ext cx="77035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Номинация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   Применение ИКТ по учебному предмету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         Химия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Конкурсанты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Добудько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Валентина Ивановна,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учитель химии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Кальницкая Полина Павловна,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учитель информатики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59743" y="6056499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894" y="435376"/>
            <a:ext cx="7186863" cy="48099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следующие соли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5058555" cy="521497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latin typeface="Century Schoolbook" pitchFamily="18" charset="0"/>
              </a:rPr>
              <a:t> </a:t>
            </a:r>
            <a:r>
              <a:rPr sz="4000" dirty="0" smtClean="0">
                <a:latin typeface="Century Schoolbook" pitchFamily="18" charset="0"/>
              </a:rPr>
              <a:t>Li</a:t>
            </a:r>
            <a:r>
              <a:rPr lang="ru-RU" sz="4000" baseline="-25000" dirty="0" smtClean="0">
                <a:latin typeface="Century Schoolbook" pitchFamily="18" charset="0"/>
              </a:rPr>
              <a:t>2</a:t>
            </a:r>
            <a:r>
              <a:rPr lang="ru-RU" sz="4000" dirty="0" smtClean="0">
                <a:latin typeface="Century Schoolbook" pitchFamily="18" charset="0"/>
              </a:rPr>
              <a:t>SО</a:t>
            </a:r>
            <a:r>
              <a:rPr lang="ru-RU" sz="4000" baseline="-25000" dirty="0" smtClean="0">
                <a:latin typeface="Century Schoolbook" pitchFamily="18" charset="0"/>
              </a:rPr>
              <a:t>4</a:t>
            </a:r>
            <a:r>
              <a:rPr lang="ru-RU" sz="4000" dirty="0" smtClean="0">
                <a:latin typeface="Century Schoolbook" pitchFamily="18" charset="0"/>
              </a:rPr>
              <a:t>   − 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Century Schoolbook" pitchFamily="18" charset="0"/>
              </a:rPr>
              <a:t> </a:t>
            </a:r>
            <a:r>
              <a:rPr lang="en-US" sz="4000" dirty="0" smtClean="0">
                <a:latin typeface="Century Schoolbook" pitchFamily="18" charset="0"/>
              </a:rPr>
              <a:t>F</a:t>
            </a:r>
            <a:r>
              <a:rPr lang="ru-RU" sz="4000" dirty="0" smtClean="0">
                <a:latin typeface="Century Schoolbook" pitchFamily="18" charset="0"/>
              </a:rPr>
              <a:t>еSО</a:t>
            </a:r>
            <a:r>
              <a:rPr lang="ru-RU" sz="4000" baseline="-25000" dirty="0" smtClean="0">
                <a:latin typeface="Century Schoolbook" pitchFamily="18" charset="0"/>
              </a:rPr>
              <a:t>3</a:t>
            </a:r>
            <a:r>
              <a:rPr lang="ru-RU" sz="4000" dirty="0" smtClean="0">
                <a:latin typeface="Century Schoolbook" pitchFamily="18" charset="0"/>
              </a:rPr>
              <a:t>    − 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Century Schoolbook" pitchFamily="18" charset="0"/>
              </a:rPr>
              <a:t> </a:t>
            </a:r>
            <a:r>
              <a:rPr lang="ru-RU" sz="4000" dirty="0" err="1" smtClean="0">
                <a:latin typeface="Century Schoolbook" pitchFamily="18" charset="0"/>
              </a:rPr>
              <a:t>Ва</a:t>
            </a:r>
            <a:r>
              <a:rPr lang="ru-RU" sz="4000" dirty="0" smtClean="0">
                <a:latin typeface="Century Schoolbook" pitchFamily="18" charset="0"/>
              </a:rPr>
              <a:t>(NО</a:t>
            </a:r>
            <a:r>
              <a:rPr lang="ru-RU" sz="4000" baseline="-25000" dirty="0" smtClean="0">
                <a:latin typeface="Century Schoolbook" pitchFamily="18" charset="0"/>
              </a:rPr>
              <a:t>3</a:t>
            </a:r>
            <a:r>
              <a:rPr lang="ru-RU" sz="4000" dirty="0" smtClean="0">
                <a:latin typeface="Century Schoolbook" pitchFamily="18" charset="0"/>
              </a:rPr>
              <a:t>)</a:t>
            </a:r>
            <a:r>
              <a:rPr lang="ru-RU" sz="4000" baseline="-25000" dirty="0" smtClean="0">
                <a:latin typeface="Century Schoolbook" pitchFamily="18" charset="0"/>
              </a:rPr>
              <a:t>2</a:t>
            </a:r>
            <a:r>
              <a:rPr lang="ru-RU" sz="4000" dirty="0" smtClean="0">
                <a:latin typeface="Century Schoolbook" pitchFamily="18" charset="0"/>
              </a:rPr>
              <a:t> −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Century Schoolbook" pitchFamily="18" charset="0"/>
              </a:rPr>
              <a:t> Nа</a:t>
            </a:r>
            <a:r>
              <a:rPr lang="ru-RU" sz="4000" baseline="-25000" dirty="0" smtClean="0">
                <a:latin typeface="Century Schoolbook" pitchFamily="18" charset="0"/>
              </a:rPr>
              <a:t>2</a:t>
            </a:r>
            <a:r>
              <a:rPr lang="en-US" sz="4000" dirty="0" smtClean="0">
                <a:latin typeface="Century Schoolbook" pitchFamily="18" charset="0"/>
              </a:rPr>
              <a:t>S</a:t>
            </a:r>
            <a:r>
              <a:rPr lang="ru-RU" sz="4000" dirty="0" smtClean="0">
                <a:latin typeface="Century Schoolbook" pitchFamily="18" charset="0"/>
              </a:rPr>
              <a:t>  − 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Century Schoolbook" pitchFamily="18" charset="0"/>
              </a:rPr>
              <a:t>Zn</a:t>
            </a:r>
            <a:r>
              <a:rPr lang="ru-RU" sz="4000" baseline="-25000" dirty="0" smtClean="0">
                <a:latin typeface="Century Schoolbook" pitchFamily="18" charset="0"/>
              </a:rPr>
              <a:t>3</a:t>
            </a:r>
            <a:r>
              <a:rPr lang="ru-RU" sz="4000" dirty="0" smtClean="0">
                <a:latin typeface="Century Schoolbook" pitchFamily="18" charset="0"/>
              </a:rPr>
              <a:t>(РО</a:t>
            </a:r>
            <a:r>
              <a:rPr lang="ru-RU" sz="4000" baseline="-25000" dirty="0" smtClean="0">
                <a:latin typeface="Century Schoolbook" pitchFamily="18" charset="0"/>
              </a:rPr>
              <a:t>4</a:t>
            </a:r>
            <a:r>
              <a:rPr lang="ru-RU" sz="4000" dirty="0" smtClean="0">
                <a:latin typeface="Century Schoolbook" pitchFamily="18" charset="0"/>
              </a:rPr>
              <a:t>)</a:t>
            </a:r>
            <a:r>
              <a:rPr lang="ru-RU" sz="4000" baseline="-25000" dirty="0">
                <a:latin typeface="Century Schoolbook" pitchFamily="18" charset="0"/>
              </a:rPr>
              <a:t> </a:t>
            </a:r>
            <a:r>
              <a:rPr lang="ru-RU" sz="4000" baseline="-25000" dirty="0" smtClean="0">
                <a:latin typeface="Century Schoolbook" pitchFamily="18" charset="0"/>
              </a:rPr>
              <a:t>2  − </a:t>
            </a:r>
            <a:endParaRPr lang="ru-RU" sz="4000" dirty="0"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2067" y="1588520"/>
            <a:ext cx="47412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entury Schoolbook" pitchFamily="18" charset="0"/>
              </a:rPr>
              <a:t>сульфат лития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8841" y="2701640"/>
            <a:ext cx="5450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entury Schoolbook" pitchFamily="18" charset="0"/>
              </a:rPr>
              <a:t>сульфит железа </a:t>
            </a:r>
            <a:r>
              <a:rPr lang="en-US" sz="4000" b="1" dirty="0" smtClean="0">
                <a:solidFill>
                  <a:srgbClr val="C00000"/>
                </a:solidFill>
                <a:latin typeface="Century Schoolbook" pitchFamily="18" charset="0"/>
              </a:rPr>
              <a:t>II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08637" y="3729890"/>
            <a:ext cx="42479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entury Schoolbook" pitchFamily="18" charset="0"/>
              </a:rPr>
              <a:t>нитрат бария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14553" y="4765693"/>
            <a:ext cx="53187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entury Schoolbook" pitchFamily="18" charset="0"/>
              </a:rPr>
              <a:t>сульфид натрия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099" y="5763311"/>
            <a:ext cx="51379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entury Schoolbook" pitchFamily="18" charset="0"/>
              </a:rPr>
              <a:t>фосфат цинка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8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8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9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Составление формул солей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285992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r>
              <a:rPr lang="en-US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285992"/>
            <a:ext cx="32861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(SО</a:t>
            </a:r>
            <a:r>
              <a:rPr lang="ru-RU" sz="7200" b="1" spc="300" baseline="-250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)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8464" y="1797206"/>
            <a:ext cx="5549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III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94564" y="1857364"/>
            <a:ext cx="4315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II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49394" y="4040340"/>
            <a:ext cx="4780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68519" y="3980183"/>
            <a:ext cx="4780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42910" y="4857760"/>
            <a:ext cx="1000132" cy="1588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643042" y="4500570"/>
            <a:ext cx="9909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= 2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4500570"/>
            <a:ext cx="4780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85288" y="1417456"/>
            <a:ext cx="4780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000496" y="4857760"/>
            <a:ext cx="1000132" cy="1588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072066" y="4500570"/>
            <a:ext cx="9909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= 3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72132" y="4500570"/>
            <a:ext cx="4780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8022" y="5029690"/>
            <a:ext cx="5549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III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74774" y="5065785"/>
            <a:ext cx="4315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II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361 -0.20971 " pathEditMode="relative" ptsTypes="AA">
                                      <p:cBhvr>
                                        <p:cTn id="9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5434E-6 L -0.04098 -0.21341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  <p:bldP spid="14" grpId="0"/>
      <p:bldP spid="14" grpId="1"/>
      <p:bldP spid="17" grpId="0"/>
      <p:bldP spid="17" grpId="1"/>
      <p:bldP spid="21" grpId="0"/>
      <p:bldP spid="22" grpId="0"/>
      <p:bldP spid="22" grpId="1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2132856"/>
            <a:ext cx="4657909" cy="43204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dirty="0" smtClean="0">
                <a:latin typeface="Century Schoolbook" pitchFamily="18" charset="0"/>
              </a:rPr>
              <a:t>Карбоната натрия –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Century Schoolbook" pitchFamily="18" charset="0"/>
              </a:rPr>
              <a:t> Сульфата железа (</a:t>
            </a:r>
            <a:r>
              <a:rPr lang="en-US" dirty="0" smtClean="0">
                <a:latin typeface="Century Schoolbook" pitchFamily="18" charset="0"/>
              </a:rPr>
              <a:t>III</a:t>
            </a:r>
            <a:r>
              <a:rPr lang="ru-RU" dirty="0" smtClean="0">
                <a:latin typeface="Century Schoolbook" pitchFamily="18" charset="0"/>
              </a:rPr>
              <a:t>) –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Century Schoolbook" pitchFamily="18" charset="0"/>
              </a:rPr>
              <a:t> Хлорида цинка (</a:t>
            </a:r>
            <a:r>
              <a:rPr dirty="0">
                <a:latin typeface="Century Schoolbook" pitchFamily="18" charset="0"/>
              </a:rPr>
              <a:t>II</a:t>
            </a:r>
            <a:r>
              <a:rPr lang="ru-RU" dirty="0" smtClean="0">
                <a:latin typeface="Century Schoolbook" pitchFamily="18" charset="0"/>
              </a:rPr>
              <a:t>) –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Century Schoolbook" pitchFamily="18" charset="0"/>
              </a:rPr>
              <a:t>Иодид алюминия –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Century Schoolbook" pitchFamily="18" charset="0"/>
              </a:rPr>
              <a:t> Фосфат  меди </a:t>
            </a:r>
            <a:r>
              <a:rPr dirty="0">
                <a:latin typeface="Century Schoolbook" pitchFamily="18" charset="0"/>
              </a:rPr>
              <a:t>(II) </a:t>
            </a:r>
            <a:r>
              <a:rPr lang="ru-RU" dirty="0" smtClean="0">
                <a:latin typeface="Century Schoolbook" pitchFamily="18" charset="0"/>
              </a:rPr>
              <a:t>–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9424" y="464641"/>
            <a:ext cx="7594576" cy="129614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Напишите формулы следующих солей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64506" y="2237874"/>
            <a:ext cx="1590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9569" y="2991853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(SO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2685" y="3749842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Zn Cl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6117" y="4519864"/>
            <a:ext cx="973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Al 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7885" y="5273843"/>
            <a:ext cx="1941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(PO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82207" y="1467853"/>
          <a:ext cx="7869237" cy="4006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683150" y="416514"/>
            <a:ext cx="7594576" cy="7625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 солей: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ru-static.z-dn.net/files/d4d/c1c46bf5fe08cda171130b4a6c02f08d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97832" y="493295"/>
            <a:ext cx="7628019" cy="577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6113" y="1287463"/>
          <a:ext cx="7869237" cy="488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286108" y="284167"/>
            <a:ext cx="7594576" cy="7625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 солей: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96260" y="1608038"/>
            <a:ext cx="5754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За 4 года человек съедает пуд соли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алит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99303" y="4641160"/>
            <a:ext cx="1986373" cy="1482914"/>
          </a:xfrm>
          <a:prstGeom prst="rect">
            <a:avLst/>
          </a:prstGeom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81503" y="2853491"/>
            <a:ext cx="532856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kumimoji="0" lang="ru-RU" altLang="ru-RU" sz="3200" b="1" dirty="0"/>
              <a:t>(в год человек с пищей потребляет 3-5,5 кг соли)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30968" y="409074"/>
            <a:ext cx="7230978" cy="95049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 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хлорид натрия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ds04.infourok.ru/uploads/ex/0ac2/0014a431-82891257/img8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72979" y="2153653"/>
            <a:ext cx="2598821" cy="346509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950495" y="6051884"/>
            <a:ext cx="1763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4" action="ppaction://hlinkfile"/>
              </a:rPr>
              <a:t>Это интересно…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460" y="348916"/>
            <a:ext cx="7869890" cy="801816"/>
          </a:xfrm>
        </p:spPr>
        <p:txBody>
          <a:bodyPr>
            <a:normAutofit/>
          </a:bodyPr>
          <a:lstStyle/>
          <a:p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ru-RU" sz="44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карбонат кальция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76690" y="1433276"/>
            <a:ext cx="8089794" cy="112756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Столь привычный каждому стоящему  у доски школьнику мел, добываемый из карьеров. А также известняк и мрамор, используемые в строительстве.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мел гор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914" y="3007895"/>
            <a:ext cx="3476930" cy="278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меловые  го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3267" y="3007895"/>
            <a:ext cx="3247044" cy="278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50495" y="6051884"/>
            <a:ext cx="6397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Это интересно… </a:t>
            </a:r>
            <a:r>
              <a:rPr lang="en-US" dirty="0" smtClean="0">
                <a:hlinkClick r:id="rId4"/>
              </a:rPr>
              <a:t>https://www.drive2.ru/c/505190684542631963/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790" y="416774"/>
            <a:ext cx="8229600" cy="670968"/>
          </a:xfrm>
        </p:spPr>
        <p:txBody>
          <a:bodyPr>
            <a:normAutofit fontScale="90000"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</a:pPr>
            <a:r>
              <a:rPr lang="ru-RU" sz="2400" b="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Если вы согласны с данным утверждением – </a:t>
            </a:r>
            <a:r>
              <a:rPr lang="ru-RU" sz="2400" b="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встаньте из-за парты</a:t>
            </a:r>
            <a:r>
              <a:rPr lang="ru-RU" sz="2000" b="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.</a:t>
            </a:r>
            <a:endParaRPr lang="ru-RU" sz="2000" b="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6009" y="1075529"/>
            <a:ext cx="7992888" cy="5023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Соли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сложные вещества.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Соли состоят из атома водорода и кислотного остатка.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Соли могут быть растворимы и нерастворимы в воде.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Формула поваренной соли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КСl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Соли – сложные вещества, состоящие из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атомов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металла и кислотного остатка.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Соль фосфат магния нерастворима в воде.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– это формула карбонат кальция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данном перечне веществ находится 3 формулы соли: KNO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HCl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Na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PO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CaO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HNO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BaCO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48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9143999" cy="1733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03947" y="284426"/>
            <a:ext cx="6500421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Рефлексия</a:t>
            </a:r>
            <a:endParaRPr kumimoji="0" lang="ru-RU" sz="44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44398" y="1574710"/>
            <a:ext cx="5345159" cy="191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Продолжите фразу</a:t>
            </a:r>
            <a:endParaRPr lang="ru-RU" sz="2400" b="1" dirty="0"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Сегодня на уроке я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узнал(а)…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Я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научился(</a:t>
            </a:r>
            <a:r>
              <a:rPr lang="ru-RU" sz="2400" b="1" dirty="0" err="1" smtClean="0">
                <a:latin typeface="Times New Roman"/>
                <a:ea typeface="Calibri"/>
                <a:cs typeface="Times New Roman"/>
              </a:rPr>
              <a:t>сь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)…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Мне было непонятно…</a:t>
            </a:r>
            <a:endParaRPr lang="ru-RU" sz="2400" b="1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02369" y="1359968"/>
          <a:ext cx="6220325" cy="279806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248571"/>
                <a:gridCol w="2126729"/>
                <a:gridCol w="1845025"/>
              </a:tblGrid>
              <a:tr h="0">
                <a:tc gridSpan="3">
                  <a:txBody>
                    <a:bodyPr/>
                    <a:lstStyle/>
                    <a:p>
                      <a:pPr lvl="0"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«Мой успех на уроке»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Что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удалось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Трудности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Индивидуальная работа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Работа в группах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5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Работа в парах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Номенклатура солей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Составление формул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Вывод «как улучшить сою работу на уроке и зачем»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….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каким настроением вы уходите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 урока?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https://fsd.multiurok.ru/html/2019/01/28/s_5c4f1f27bed8e/1067719_25.pn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736304" y="4079207"/>
            <a:ext cx="709363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s://img2.freepng.ru/20180326/vce/kisspng-smiley-face-computer-icons-clip-art-face-5ab8791325d638.9871016915220390591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3336" y="4090738"/>
            <a:ext cx="673768" cy="673768"/>
          </a:xfrm>
          <a:prstGeom prst="rect">
            <a:avLst/>
          </a:prstGeom>
          <a:noFill/>
        </p:spPr>
      </p:pic>
      <p:pic>
        <p:nvPicPr>
          <p:cNvPr id="4100" name="Picture 4" descr="https://img2.freepng.ru/20180326/gzq/kisspng-sadness-cartoon-drawing-smiley-clip-art-face-5ab878ed0894c6.2138224215220390210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3135" y="4114800"/>
            <a:ext cx="575981" cy="6015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713" y="902369"/>
            <a:ext cx="7869890" cy="74165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862027" y="2358190"/>
            <a:ext cx="4407805" cy="4107531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Выучить определение , алгоритм составления формул солей §17,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выполнить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упр. 3 и 6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80,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(учебник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fizikadlyvas.ru/images/virtuemart/product/12%20HIM_U8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919537" y="2815890"/>
            <a:ext cx="2048877" cy="2718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969" y="397041"/>
            <a:ext cx="7255042" cy="789785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«КРЕСТИКИ-НОЛИКИ»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8399172"/>
              </p:ext>
            </p:extLst>
          </p:nvPr>
        </p:nvGraphicFramePr>
        <p:xfrm>
          <a:off x="563795" y="3296652"/>
          <a:ext cx="3863827" cy="27057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7349"/>
                <a:gridCol w="1317349"/>
                <a:gridCol w="1229129"/>
              </a:tblGrid>
              <a:tr h="908510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</a:t>
                      </a:r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(ОН)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</a:t>
                      </a:r>
                      <a:r>
                        <a:rPr lang="ru-RU" sz="2400" b="1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42628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NаН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sng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НI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46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2400" b="1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СаСl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sng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3178932"/>
              </p:ext>
            </p:extLst>
          </p:nvPr>
        </p:nvGraphicFramePr>
        <p:xfrm>
          <a:off x="4776537" y="3311051"/>
          <a:ext cx="3946359" cy="27288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9095"/>
                <a:gridCol w="1275347"/>
                <a:gridCol w="1491917"/>
              </a:tblGrid>
              <a:tr h="804437">
                <a:tc>
                  <a:txBody>
                    <a:bodyPr/>
                    <a:lstStyle/>
                    <a:p>
                      <a:pPr algn="ctr"/>
                      <a:endParaRPr lang="ru-RU" sz="2000" b="1" u="none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none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none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4437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СаН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КСl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НNО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9928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СаСО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Zn</a:t>
                      </a:r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(ОН)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2660" y="2683034"/>
            <a:ext cx="81290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Игровое поле № 1                Игровое поле № 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85301" y="1311317"/>
            <a:ext cx="7869890" cy="126344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выигрышный путь,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состоящий из формул кислот.</a:t>
            </a:r>
            <a:endParaRPr lang="en-US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4010" y="4050451"/>
            <a:ext cx="3910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Кислоты – это…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38881" y="4712187"/>
            <a:ext cx="46650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3200" dirty="0" smtClean="0">
                <a:latin typeface="Arial Black" pitchFamily="34" charset="0"/>
              </a:rPr>
              <a:t>Кислоты бывают …</a:t>
            </a:r>
            <a:endParaRPr lang="en-US" sz="3200" dirty="0" smtClean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28998" y="4447492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НNО</a:t>
            </a:r>
            <a:r>
              <a:rPr lang="ru-RU" sz="2400" b="1" baseline="-25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82429" y="3521060"/>
            <a:ext cx="764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НВ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03596" y="3509029"/>
            <a:ext cx="731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НСl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41333" y="3484966"/>
            <a:ext cx="697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baseline="-25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1083" y="3523187"/>
            <a:ext cx="1039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SО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98890" y="5328257"/>
            <a:ext cx="10533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60"/>
                            </p:stCondLst>
                            <p:childTnLst>
                              <p:par>
                                <p:cTn id="10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1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1.Габриелян О.С.,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Остраумов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И.Г.,Сладков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С.А.. Химия.  8 класс: учеб. 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учреждений / О.С. Габриелян, И.Г.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Остраумов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С.А. Сладков– 13-е изд. – М.: Просвещение, 2019. – 175 с.: ил. –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ISBN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978-5-09-071604-8.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Химия [Текст]: пособие-репетитор для поступающих в вузы / под ред. А.С. Егоров. - 5-е изд. – Ростов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/Д.: изд-во «Феникс», 2003. – 768 с., ил. – ISBN -5-222-02870-4.</a:t>
            </a:r>
          </a:p>
          <a:p>
            <a:pPr>
              <a:buNone/>
            </a:pPr>
            <a:r>
              <a:rPr lang="ru-RU" sz="2000" dirty="0" smtClean="0"/>
              <a:t>3. </a:t>
            </a:r>
            <a:r>
              <a:rPr lang="en-US" sz="2000" dirty="0" smtClean="0">
                <a:hlinkClick r:id="rId2"/>
              </a:rPr>
              <a:t>https://www.drive2.ru/c/505190684542631963/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http://powerpointstore.com/220-himicheskaya-zhidkost.html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3584" y="1191002"/>
            <a:ext cx="7869890" cy="1299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выигрышный путь,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состоящий из соединений одного класса.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8399172"/>
              </p:ext>
            </p:extLst>
          </p:nvPr>
        </p:nvGraphicFramePr>
        <p:xfrm>
          <a:off x="563795" y="3296652"/>
          <a:ext cx="3863827" cy="27057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7349"/>
                <a:gridCol w="1317349"/>
                <a:gridCol w="1229129"/>
              </a:tblGrid>
              <a:tr h="908510"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r>
                        <a:rPr lang="ru-RU" sz="2400" b="1" u="none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SО</a:t>
                      </a:r>
                      <a:r>
                        <a:rPr lang="ru-RU" sz="2400" b="1" u="none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ru-RU" sz="2400" b="1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</a:t>
                      </a:r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(ОН)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2628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NаН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sng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НI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4648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СаСl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sng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r>
                        <a:rPr lang="ru-RU" sz="2400" b="1" u="none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2400" b="1" u="none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</a:t>
                      </a:r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</a:t>
                      </a:r>
                      <a:r>
                        <a:rPr lang="ru-RU" sz="2400" b="1" u="none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ru-RU" sz="2400" b="1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3178932"/>
              </p:ext>
            </p:extLst>
          </p:nvPr>
        </p:nvGraphicFramePr>
        <p:xfrm>
          <a:off x="4632159" y="3323807"/>
          <a:ext cx="4090738" cy="2714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7852"/>
                <a:gridCol w="1227221"/>
                <a:gridCol w="1395665"/>
              </a:tblGrid>
              <a:tr h="798059">
                <a:tc>
                  <a:txBody>
                    <a:bodyPr/>
                    <a:lstStyle/>
                    <a:p>
                      <a:pPr algn="ctr"/>
                      <a:endParaRPr lang="ru-RU" sz="2000" b="1" u="none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r>
                        <a:rPr lang="ru-RU" sz="2400" b="1" u="none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</a:t>
                      </a:r>
                      <a:endParaRPr lang="ru-RU" sz="2400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none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u="non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Сl</a:t>
                      </a:r>
                      <a:endParaRPr lang="ru-RU" sz="2400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none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u="non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en-US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</a:t>
                      </a:r>
                      <a:endParaRPr lang="ru-RU" sz="2400" u="non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8059"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СаН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КСl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НNО</a:t>
                      </a:r>
                      <a:r>
                        <a:rPr lang="ru-RU" sz="2400" b="1" kern="1200" baseline="-25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819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2660" y="2683034"/>
            <a:ext cx="79494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Игровое поле № 3                Игровое поле № 4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21506" y="4613140"/>
            <a:ext cx="4644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Arial Black" pitchFamily="34" charset="0"/>
              </a:rPr>
              <a:t>Основания – это …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7835" y="3930135"/>
            <a:ext cx="4101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latin typeface="Arial Black" pitchFamily="34" charset="0"/>
              </a:rPr>
              <a:t>Оксиды – это…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63529" y="3620860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15072" y="4426809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NО</a:t>
            </a:r>
            <a:r>
              <a:rPr lang="en-US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90181" y="537671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62420" y="5329177"/>
            <a:ext cx="13468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(ОН)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17733" y="5358618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NаОН</a:t>
            </a:r>
            <a:endParaRPr lang="ru-RU" sz="2400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24707" y="5329010"/>
            <a:ext cx="132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(ОН)</a:t>
            </a:r>
            <a:r>
              <a:rPr lang="ru-RU" sz="2400" b="1" baseline="-25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130969" y="397041"/>
            <a:ext cx="7255042" cy="78978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Игра «КРЕСТИКИ-НОЛИКИ»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310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7"/>
          <p:cNvGrpSpPr>
            <a:grpSpLocks/>
          </p:cNvGrpSpPr>
          <p:nvPr/>
        </p:nvGrpSpPr>
        <p:grpSpPr bwMode="auto">
          <a:xfrm>
            <a:off x="507833" y="1894695"/>
            <a:ext cx="7879079" cy="949327"/>
            <a:chOff x="1248" y="2030"/>
            <a:chExt cx="5016" cy="598"/>
          </a:xfrm>
        </p:grpSpPr>
        <p:sp>
          <p:nvSpPr>
            <p:cNvPr id="39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gray">
            <a:xfrm>
              <a:off x="1415" y="2035"/>
              <a:ext cx="4849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630555">
                <a:lnSpc>
                  <a:spcPct val="115000"/>
                </a:lnSpc>
                <a:spcAft>
                  <a:spcPts val="1000"/>
                </a:spcAft>
              </a:pP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Nа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2</a:t>
              </a:r>
              <a:r>
                <a:rPr lang="en-US" sz="2400" b="1" dirty="0" smtClean="0">
                  <a:latin typeface="Times New Roman"/>
                  <a:ea typeface="Calibri"/>
                  <a:cs typeface="Times New Roman"/>
                </a:rPr>
                <a:t>S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 </a:t>
              </a:r>
              <a:r>
                <a:rPr lang="ru-RU" sz="2400" b="1" dirty="0" err="1" smtClean="0">
                  <a:latin typeface="Times New Roman"/>
                  <a:ea typeface="Calibri"/>
                  <a:cs typeface="Times New Roman"/>
                </a:rPr>
                <a:t>СаО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 </a:t>
              </a:r>
              <a:r>
                <a:rPr lang="ru-RU" sz="2400" b="1" dirty="0" err="1" smtClean="0">
                  <a:latin typeface="Times New Roman"/>
                  <a:ea typeface="Calibri"/>
                  <a:cs typeface="Times New Roman"/>
                </a:rPr>
                <a:t>СuО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</a:t>
              </a:r>
              <a:r>
                <a:rPr lang="en-US" sz="2400" b="1" dirty="0" smtClean="0">
                  <a:latin typeface="Times New Roman"/>
                  <a:ea typeface="Calibri"/>
                  <a:cs typeface="Times New Roman"/>
                </a:rPr>
                <a:t>Zn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3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(РО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4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)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 2  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</a:t>
              </a:r>
              <a:r>
                <a:rPr lang="ru-RU" sz="2400" b="1" dirty="0" err="1" smtClean="0">
                  <a:latin typeface="Times New Roman"/>
                  <a:ea typeface="Calibri"/>
                  <a:cs typeface="Times New Roman"/>
                </a:rPr>
                <a:t>НСl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, СаSО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4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Сl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2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7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</a:t>
              </a:r>
              <a:r>
                <a:rPr lang="ru-RU" sz="2400" b="1" dirty="0" err="1" smtClean="0">
                  <a:latin typeface="Times New Roman"/>
                  <a:ea typeface="Calibri"/>
                  <a:cs typeface="Times New Roman"/>
                </a:rPr>
                <a:t>Fе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 Сl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2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 ,  НNО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3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 Nа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2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 СО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3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Н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2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SО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4 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, </a:t>
              </a:r>
              <a:r>
                <a:rPr lang="ru-RU" sz="2400" b="1" dirty="0" err="1" smtClean="0">
                  <a:latin typeface="Times New Roman"/>
                  <a:ea typeface="Calibri"/>
                  <a:cs typeface="Times New Roman"/>
                </a:rPr>
                <a:t>Ва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(NО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3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)</a:t>
              </a:r>
              <a:r>
                <a:rPr lang="ru-RU" sz="2400" b="1" baseline="-25000" dirty="0" smtClean="0">
                  <a:latin typeface="Times New Roman"/>
                  <a:ea typeface="Calibri"/>
                  <a:cs typeface="Times New Roman"/>
                </a:rPr>
                <a:t>2</a:t>
              </a:r>
              <a:r>
                <a:rPr lang="ru-RU" sz="2400" b="1" dirty="0" smtClean="0">
                  <a:latin typeface="Times New Roman"/>
                  <a:ea typeface="Calibri"/>
                  <a:cs typeface="Times New Roman"/>
                </a:rPr>
                <a:t>.</a:t>
              </a:r>
              <a:endParaRPr lang="ru-RU" sz="2400" b="1" dirty="0">
                <a:ea typeface="Calibri"/>
                <a:cs typeface="Times New Roman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sp>
        <p:nvSpPr>
          <p:cNvPr id="28" name="Заголовок 1"/>
          <p:cNvSpPr txBox="1">
            <a:spLocks/>
          </p:cNvSpPr>
          <p:nvPr/>
        </p:nvSpPr>
        <p:spPr>
          <a:xfrm>
            <a:off x="107504" y="620688"/>
            <a:ext cx="8606728" cy="108012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180340" marR="0" lvl="0" indent="179705" algn="l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541420" y="541421"/>
            <a:ext cx="8013031" cy="1138700"/>
          </a:xfrm>
        </p:spPr>
        <p:txBody>
          <a:bodyPr>
            <a:normAutofit fontScale="90000"/>
          </a:bodyPr>
          <a:lstStyle/>
          <a:p>
            <a:pPr lvl="0"/>
            <a:r>
              <a:rPr lang="ru-RU" sz="3200" dirty="0" smtClean="0">
                <a:latin typeface="Times New Roman"/>
                <a:ea typeface="Calibri"/>
                <a:cs typeface="Times New Roman"/>
              </a:rPr>
              <a:t>Заполните таблицу из  приведенных ниже веществ оксиды, кислоты, неизвестные вещества. </a:t>
            </a:r>
            <a:endParaRPr lang="ru-RU" sz="3200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2552110"/>
              </p:ext>
            </p:extLst>
          </p:nvPr>
        </p:nvGraphicFramePr>
        <p:xfrm>
          <a:off x="1034716" y="3372452"/>
          <a:ext cx="6800867" cy="2486927"/>
        </p:xfrm>
        <a:graphic>
          <a:graphicData uri="http://schemas.openxmlformats.org/drawingml/2006/table">
            <a:tbl>
              <a:tblPr firstRow="1" firstCol="1" bandRow="1"/>
              <a:tblGrid>
                <a:gridCol w="2248871"/>
                <a:gridCol w="2283937"/>
                <a:gridCol w="2268059"/>
              </a:tblGrid>
              <a:tr h="62173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Оксиды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Кислоты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195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7241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533" y="537001"/>
            <a:ext cx="1833046" cy="99874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44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5459" y="1708484"/>
            <a:ext cx="7869890" cy="44684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пройди тестирование, перейдя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ссылке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1">
            <a:hlinkClick r:id="rId2" action="ppaction://hlinkfile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63143" y="3789571"/>
            <a:ext cx="2998788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w7.pngwing.com/pngs/935/333/png-transparent-test-tubes-laboratory-flasks-chemistry-centrifuge-others-miscellaneous-angle-rectangle.png"/>
          <p:cNvPicPr>
            <a:picLocks noChangeAspect="1" noChangeArrowheads="1"/>
          </p:cNvPicPr>
          <p:nvPr/>
        </p:nvPicPr>
        <p:blipFill>
          <a:blip r:embed="rId2" cstate="print"/>
          <a:srcRect l="35427" r="34959" b="-1360"/>
          <a:stretch>
            <a:fillRect/>
          </a:stretch>
        </p:blipFill>
        <p:spPr bwMode="auto">
          <a:xfrm>
            <a:off x="2189741" y="2322106"/>
            <a:ext cx="1263301" cy="2530644"/>
          </a:xfrm>
          <a:prstGeom prst="rect">
            <a:avLst/>
          </a:prstGeom>
          <a:noFill/>
        </p:spPr>
      </p:pic>
      <p:pic>
        <p:nvPicPr>
          <p:cNvPr id="6" name="Picture 2" descr="https://w7.pngwing.com/pngs/935/333/png-transparent-test-tubes-laboratory-flasks-chemistry-centrifuge-others-miscellaneous-angle-rectangle.png"/>
          <p:cNvPicPr>
            <a:picLocks noChangeAspect="1" noChangeArrowheads="1"/>
          </p:cNvPicPr>
          <p:nvPr/>
        </p:nvPicPr>
        <p:blipFill>
          <a:blip r:embed="rId2" cstate="print"/>
          <a:srcRect l="35427" r="34959" b="-1360"/>
          <a:stretch>
            <a:fillRect/>
          </a:stretch>
        </p:blipFill>
        <p:spPr bwMode="auto">
          <a:xfrm>
            <a:off x="4014530" y="2342158"/>
            <a:ext cx="1263301" cy="2530644"/>
          </a:xfrm>
          <a:prstGeom prst="rect">
            <a:avLst/>
          </a:prstGeom>
          <a:noFill/>
        </p:spPr>
      </p:pic>
      <p:pic>
        <p:nvPicPr>
          <p:cNvPr id="7" name="Picture 2" descr="https://w7.pngwing.com/pngs/935/333/png-transparent-test-tubes-laboratory-flasks-chemistry-centrifuge-others-miscellaneous-angle-rectangle.png"/>
          <p:cNvPicPr>
            <a:picLocks noChangeAspect="1" noChangeArrowheads="1"/>
          </p:cNvPicPr>
          <p:nvPr/>
        </p:nvPicPr>
        <p:blipFill>
          <a:blip r:embed="rId2" cstate="print"/>
          <a:srcRect l="35427" r="34959" b="-1360"/>
          <a:stretch>
            <a:fillRect/>
          </a:stretch>
        </p:blipFill>
        <p:spPr bwMode="auto">
          <a:xfrm>
            <a:off x="5819270" y="2330127"/>
            <a:ext cx="1263301" cy="25306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323474" y="320387"/>
            <a:ext cx="63406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ЭКСПЕРИМЕНТ 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 rot="4297947">
            <a:off x="-433137" y="4199021"/>
            <a:ext cx="3236495" cy="3609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 rot="4297947">
            <a:off x="1499939" y="4267201"/>
            <a:ext cx="3236495" cy="3609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 rot="4297947">
            <a:off x="3256550" y="4315325"/>
            <a:ext cx="3236495" cy="3609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Documents\ViberDownloads\0-02-05-30a6c269f7698b3c5402eae2b434b506793c3cede9c8110c2cd041e446e498b4_6638d7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2610" y="5172910"/>
            <a:ext cx="2809875" cy="1395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973177" y="1251285"/>
            <a:ext cx="16366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Кислота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5568" y="1275347"/>
            <a:ext cx="203523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Основание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56421" y="1275347"/>
            <a:ext cx="45397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14051 C 0.01511 0.09976 -0.01093 0.05902 -0.00121 0.00023 C 0.00886 -0.05834 0.0757 -0.17709 0.10087 -0.21181 C 0.12605 -0.2463 0.13785 -0.22709 0.14983 -0.20764 " pathEditMode="relative" rAng="0" ptsTypes="aa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14051 C 0.01511 0.09976 -0.01093 0.05902 -0.00121 0.00023 C 0.00886 -0.05834 0.0757 -0.17709 0.10087 -0.21181 C 0.12605 -0.2463 0.13785 -0.22709 0.14983 -0.20764 " pathEditMode="relative" rAng="0" ptsTypes="aa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0.14051 C 0.01511 0.09976 -0.01093 0.05902 -0.00121 0.00023 C 0.00886 -0.05834 0.0757 -0.17709 0.10087 -0.21181 C 0.12605 -0.2463 0.13785 -0.22709 0.14983 -0.20764 " pathEditMode="relative" rAng="0" ptsTypes="aaaA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5" grpId="1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User\Рабочий стол\Рисунок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8959" y="440748"/>
            <a:ext cx="6172200" cy="99874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Разгадайте ребус</a:t>
            </a:r>
            <a:endParaRPr lang="ru-RU" sz="44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allforchildren.ru/rebus/rebus15/15-013.gif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8891" t="5904" r="51836" b="17924"/>
          <a:stretch>
            <a:fillRect/>
          </a:stretch>
        </p:blipFill>
        <p:spPr bwMode="auto">
          <a:xfrm>
            <a:off x="1828799" y="1937085"/>
            <a:ext cx="2502569" cy="2394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2.infourok.ru/uploads/ex/07fb/0004d672-5f0f0239/img1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161546" y="1864894"/>
            <a:ext cx="1708485" cy="2430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llforchildren.ru/rebus/rebus15/15-013.gif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55603" t="6037" r="36458" b="69195"/>
          <a:stretch>
            <a:fillRect/>
          </a:stretch>
        </p:blipFill>
        <p:spPr bwMode="auto">
          <a:xfrm>
            <a:off x="4884822" y="1888958"/>
            <a:ext cx="409074" cy="48126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937084" y="4675820"/>
            <a:ext cx="42471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8161" y="1069312"/>
            <a:ext cx="798404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Тема урока: «</a:t>
            </a:r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СОЛИ»</a:t>
            </a:r>
            <a:endParaRPr lang="ru-RU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64712" y="2955768"/>
            <a:ext cx="749056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урока: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узнаем ….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будем совершенствовать умения …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проверим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9" grpId="1"/>
      <p:bldP spid="133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554" y="151990"/>
            <a:ext cx="7869890" cy="99874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 солей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357158" y="1071546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1788" y="4642695"/>
            <a:ext cx="7858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entury Schoolbook" pitchFamily="18" charset="0"/>
              </a:rPr>
              <a:t>Соли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– сложные вещества, состоящие из атомов металлов и кислотных остатков.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613611" y="1330726"/>
          <a:ext cx="7688179" cy="30247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15422" y="2351418"/>
            <a:ext cx="13325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4100" y="2339386"/>
            <a:ext cx="7809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</a:t>
            </a:r>
            <a:r>
              <a:rPr lang="en-US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l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4397" y="385746"/>
            <a:ext cx="6549719" cy="78581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Номенклатура солей 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428625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Schoolbook" pitchFamily="18" charset="0"/>
              </a:rPr>
              <a:t>С</a:t>
            </a:r>
            <a:r>
              <a:rPr lang="en-US" sz="4000" b="1" dirty="0" smtClean="0">
                <a:latin typeface="Century Schoolbook" pitchFamily="18" charset="0"/>
              </a:rPr>
              <a:t>u</a:t>
            </a:r>
            <a:r>
              <a:rPr lang="ru-RU" sz="4000" b="1" dirty="0" smtClean="0">
                <a:latin typeface="Century Schoolbook" pitchFamily="18" charset="0"/>
              </a:rPr>
              <a:t> (</a:t>
            </a:r>
            <a:r>
              <a:rPr lang="en-US" sz="4000" b="1" dirty="0" smtClean="0">
                <a:latin typeface="Century Schoolbook" pitchFamily="18" charset="0"/>
              </a:rPr>
              <a:t>N</a:t>
            </a:r>
            <a:r>
              <a:rPr lang="ru-RU" sz="4000" b="1" dirty="0" smtClean="0">
                <a:latin typeface="Century Schoolbook" pitchFamily="18" charset="0"/>
              </a:rPr>
              <a:t>О</a:t>
            </a:r>
            <a:r>
              <a:rPr lang="ru-RU" sz="4000" b="1" baseline="-25000" dirty="0">
                <a:latin typeface="Century Schoolbook" pitchFamily="18" charset="0"/>
              </a:rPr>
              <a:t>3</a:t>
            </a:r>
            <a:r>
              <a:rPr lang="ru-RU" sz="4000" b="1" dirty="0" smtClean="0">
                <a:latin typeface="Century Schoolbook" pitchFamily="18" charset="0"/>
              </a:rPr>
              <a:t>)</a:t>
            </a:r>
            <a:r>
              <a:rPr lang="ru-RU" sz="4000" b="1" baseline="-25000" dirty="0" smtClean="0">
                <a:latin typeface="Century Schoolbook" pitchFamily="18" charset="0"/>
              </a:rPr>
              <a:t>2</a:t>
            </a:r>
            <a:endParaRPr lang="ru-RU" sz="4000" b="1" dirty="0">
              <a:latin typeface="Century Schoolbook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488" y="5214950"/>
            <a:ext cx="1785950" cy="646331"/>
          </a:xfrm>
          <a:prstGeom prst="rect">
            <a:avLst/>
          </a:prstGeom>
          <a:noFill/>
          <a:ln w="38100" cmpd="dbl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Century Schoolbook" pitchFamily="18" charset="0"/>
              </a:rPr>
              <a:t>н</a:t>
            </a:r>
            <a:r>
              <a:rPr lang="ru-RU" sz="3600" dirty="0" smtClean="0">
                <a:latin typeface="Century Schoolbook" pitchFamily="18" charset="0"/>
              </a:rPr>
              <a:t>итрат</a:t>
            </a:r>
            <a:endParaRPr lang="ru-RU" sz="3600" dirty="0">
              <a:latin typeface="Century Schoolbook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5214950"/>
            <a:ext cx="1285884" cy="646331"/>
          </a:xfrm>
          <a:prstGeom prst="rect">
            <a:avLst/>
          </a:prstGeom>
          <a:noFill/>
          <a:ln w="38100" cmpd="dbl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Century Schoolbook" pitchFamily="18" charset="0"/>
              </a:rPr>
              <a:t>меди</a:t>
            </a:r>
            <a:endParaRPr lang="ru-RU" sz="3600" dirty="0">
              <a:latin typeface="Century Schoolbook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5272" y="5214950"/>
            <a:ext cx="571504" cy="646331"/>
          </a:xfrm>
          <a:prstGeom prst="rect">
            <a:avLst/>
          </a:prstGeom>
          <a:noFill/>
          <a:ln w="38100" cmpd="dbl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Century Schoolbook" pitchFamily="18" charset="0"/>
              </a:rPr>
              <a:t>I</a:t>
            </a:r>
            <a:r>
              <a:rPr lang="en-US" sz="3600" dirty="0" smtClean="0">
                <a:latin typeface="Century Schoolbook" pitchFamily="18" charset="0"/>
              </a:rPr>
              <a:t>I</a:t>
            </a:r>
            <a:endParaRPr lang="ru-RU" sz="3600" dirty="0">
              <a:latin typeface="Century Schoolbook" pitchFamily="18" charset="0"/>
            </a:endParaRPr>
          </a:p>
        </p:txBody>
      </p:sp>
      <p:sp>
        <p:nvSpPr>
          <p:cNvPr id="15" name="Плюс 14"/>
          <p:cNvSpPr/>
          <p:nvPr/>
        </p:nvSpPr>
        <p:spPr>
          <a:xfrm>
            <a:off x="4786314" y="5357826"/>
            <a:ext cx="500066" cy="50006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люс 15"/>
          <p:cNvSpPr/>
          <p:nvPr/>
        </p:nvSpPr>
        <p:spPr>
          <a:xfrm>
            <a:off x="6929454" y="5286388"/>
            <a:ext cx="500066" cy="50006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Схема 16"/>
          <p:cNvGraphicFramePr/>
          <p:nvPr/>
        </p:nvGraphicFramePr>
        <p:xfrm>
          <a:off x="409074" y="1227220"/>
          <a:ext cx="8349915" cy="3080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EEEEE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EEEE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Graphic spid="17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1567</TotalTime>
  <Words>712</Words>
  <Application>Microsoft Office PowerPoint</Application>
  <PresentationFormat>Экран (4:3)</PresentationFormat>
  <Paragraphs>218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Игра «КРЕСТИКИ-НОЛИКИ»</vt:lpstr>
      <vt:lpstr>Слайд 3</vt:lpstr>
      <vt:lpstr>Заполните таблицу из  приведенных ниже веществ оксиды, кислоты, неизвестные вещества. </vt:lpstr>
      <vt:lpstr>Тест</vt:lpstr>
      <vt:lpstr>Слайд 6</vt:lpstr>
      <vt:lpstr>Разгадайте ребус</vt:lpstr>
      <vt:lpstr>Состав солей</vt:lpstr>
      <vt:lpstr>Номенклатура солей </vt:lpstr>
      <vt:lpstr>Назовите следующие соли</vt:lpstr>
      <vt:lpstr>Составление формул солей</vt:lpstr>
      <vt:lpstr>Напишите формулы следующих солей</vt:lpstr>
      <vt:lpstr>Классификация солей:</vt:lpstr>
      <vt:lpstr>Классификация солей:</vt:lpstr>
      <vt:lpstr>NaCl  - хлорид натрия</vt:lpstr>
      <vt:lpstr>CaCO3 - карбонат кальция</vt:lpstr>
      <vt:lpstr>Если вы согласны с данным утверждением – встаньте из-за парты.</vt:lpstr>
      <vt:lpstr>Слайд 18</vt:lpstr>
      <vt:lpstr>Домашнее задание</vt:lpstr>
      <vt:lpstr>Список использованной литературы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полина</cp:lastModifiedBy>
  <cp:revision>268</cp:revision>
  <dcterms:created xsi:type="dcterms:W3CDTF">2016-11-18T14:12:19Z</dcterms:created>
  <dcterms:modified xsi:type="dcterms:W3CDTF">2020-11-13T19:58:31Z</dcterms:modified>
</cp:coreProperties>
</file>