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94076-3323-42A4-BC4B-D99199482C93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FBA3B-1D3D-4734-A475-93FBAFE21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94076-3323-42A4-BC4B-D99199482C93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FBA3B-1D3D-4734-A475-93FBAFE21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94076-3323-42A4-BC4B-D99199482C93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FBA3B-1D3D-4734-A475-93FBAFE21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94076-3323-42A4-BC4B-D99199482C93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FBA3B-1D3D-4734-A475-93FBAFE21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94076-3323-42A4-BC4B-D99199482C93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FBA3B-1D3D-4734-A475-93FBAFE21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94076-3323-42A4-BC4B-D99199482C93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FBA3B-1D3D-4734-A475-93FBAFE21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94076-3323-42A4-BC4B-D99199482C93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FBA3B-1D3D-4734-A475-93FBAFE21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94076-3323-42A4-BC4B-D99199482C93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FBA3B-1D3D-4734-A475-93FBAFE21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94076-3323-42A4-BC4B-D99199482C93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FBA3B-1D3D-4734-A475-93FBAFE21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94076-3323-42A4-BC4B-D99199482C93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FBA3B-1D3D-4734-A475-93FBAFE21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94076-3323-42A4-BC4B-D99199482C93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FBA3B-1D3D-4734-A475-93FBAFE21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94076-3323-42A4-BC4B-D99199482C93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FBA3B-1D3D-4734-A475-93FBAFE21E2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19" Type="http://schemas.microsoft.com/office/2007/relationships/hdphoto" Target="../../word/media/hdphoto1.wdp"/></Relationships>
</file>

<file path=ppt/slides/_rels/slide8.xml.rels><?xml version="1.0" encoding="UTF-8" standalone="yes"?>
<Relationships xmlns="http://schemas.openxmlformats.org/package/2006/relationships"><Relationship Id="rId21" Type="http://schemas.microsoft.com/office/2007/relationships/hdphoto" Target="../../word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https://kartinkinaden.ru/uploads/posts/2021-01/1610221729_19-p-korichnevii-fon-dlya-prezentatsii-v-powerp-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aden.ru/uploads/posts/2021-01/1610221729_19-p-korichnevii-fon-dlya-prezentatsii-v-powerp-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uprostim.com/wp-content/uploads/2021/03/image010-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428860" y="2643182"/>
            <a:ext cx="45720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Музейный урок 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«Чтобы помнили»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://elabuga-rt.ru/images/uploads/news/2018/10/31/327a25273d4d3a54ba5ccf366100565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5466" cy="6143644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0"/>
            <a:ext cx="81439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Наш век пройдет. Откроются  архивы.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 все, что было скрыто до сих пор,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Все тайные истории извивы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Покажут миру славу и позор.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Богов иных тогда померкнут лики,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 обнажится всякая беда.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Но то, что было истинно великим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Останется великим навсегда.»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Н.Тихоно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Жертвы политических репрессий на территории Сибири 1937-1938гг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40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Территория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Расстрел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 лет лишения свободы категория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Бурят-Монгольская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АССР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1500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1 850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Западно-Сибирский край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5000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12000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17000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Красноярский край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2500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3250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Восточно-Сибирский край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4000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5000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Омская область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2500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3500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Кроме Западно-Сибирского края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3100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10500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13600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1" name="Picture 1" descr="I:\DCIM\106NIKON\DSCN0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85728"/>
            <a:ext cx="4515063" cy="61564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7" name="Picture 1" descr="C:\Users\User\Desktop\IMG_20210618_1404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357166"/>
            <a:ext cx="4393437" cy="58579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14844" y="2143116"/>
            <a:ext cx="44291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Малашенко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Иван Владимирович, правнук Попкович Марка Федоровича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ТС\Desktop\2020-2021\Жертвы политических репрессий\Репрессии\документыПопкович Марк Федорович\Попкович Марк Федорович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28596" y="428604"/>
            <a:ext cx="4500594" cy="55007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799284" y="1928802"/>
            <a:ext cx="440966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Попкович Марк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Федорович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1908-1938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1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0034" y="285728"/>
            <a:ext cx="3643338" cy="507209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43438" y="714356"/>
          <a:ext cx="3976694" cy="2422525"/>
        </p:xfrm>
        <a:graphic>
          <a:graphicData uri="http://schemas.openxmlformats.org/drawingml/2006/table">
            <a:tbl>
              <a:tblPr/>
              <a:tblGrid>
                <a:gridCol w="397669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Барбье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 Мария </a:t>
                      </a: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Салмоновна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, жительница Поволжья, депортированная в село </a:t>
                      </a: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Лянино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21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5720" y="714356"/>
            <a:ext cx="3357586" cy="414340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0" y="1857364"/>
            <a:ext cx="30003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Шнайдер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Ирина Анатольевна,  жительница Поволжья, депортированная в село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Лянино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://mrb-shatura.mo.muzkult.ru/media/2020/10/30/1241739013/79ff44b36d91fa4f125483db73adf0c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690" y="0"/>
            <a:ext cx="9084310" cy="607220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071670" y="6150114"/>
            <a:ext cx="4429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Минута молчания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140</Words>
  <Application>Microsoft Office PowerPoint</Application>
  <PresentationFormat>Экран (4:3)</PresentationFormat>
  <Paragraphs>46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Жертвы политических репрессий на территории Сибири 1937-1938гг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</cp:revision>
  <dcterms:created xsi:type="dcterms:W3CDTF">2021-06-18T09:29:32Z</dcterms:created>
  <dcterms:modified xsi:type="dcterms:W3CDTF">2021-06-18T10:08:09Z</dcterms:modified>
</cp:coreProperties>
</file>