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47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99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974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69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237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236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7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08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46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25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18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9A8CB-D1EC-4D5D-B4FE-AFD1D031A29F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4DE1E-ED05-4DEA-B5EC-737E1803B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28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n.net/uploads/posts/2021-07/1626993065_23-kartinkin-com-p-fon-zimnie-vidi-sporta-krasivo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706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9064" y="1466662"/>
            <a:ext cx="10382869" cy="30419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40737"/>
            <a:ext cx="9144000" cy="2734146"/>
          </a:xfrm>
        </p:spPr>
        <p:txBody>
          <a:bodyPr>
            <a:noAutofit/>
          </a:bodyPr>
          <a:lstStyle/>
          <a:p>
            <a:pPr algn="l"/>
            <a:r>
              <a:rPr lang="ru-RU" sz="8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Зимние виды спорта</a:t>
            </a:r>
            <a:endParaRPr lang="ru-RU" sz="8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58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Спуск на снежных наклонах с использованием специального снаряжения?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328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412340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Сноубординг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thumbs.dreamstime.com/b/snowboarder-%D0%B8%D0%B4%D1%8F-%D0%BF%D0%BE%D0%BA%D0%B0%D1%82%D1%8B%D0%B9-%D0%B2-%D0%B2%D1%8B%D1%81%D0%BE%D0%BA%D0%B8%D1%85-%D0%B3%D0%BE%D1%80%D0%B0%D1%85-10241849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529" y="1609207"/>
            <a:ext cx="6762939" cy="4818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23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соревнования в скоростном спуске на одноместных или двухместных санях по заранее подготовленной трассе. Спортсмены располагаются на санях на спине, ногами вперед. Управление санями производится при помощи изменения положения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32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502874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Санный спорт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obj.mosregtoday.ru/img/articles/items/inline_15734608829006976729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86" y="1664400"/>
            <a:ext cx="7034544" cy="4627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360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олимпийский вид спорта, представляющий собой спуск по ледяному жёлобу на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двухполозьевых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санях на укрепленной раме, победитель которого определяется по сумме двух или четырёх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заездов?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378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Скелетон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i.eurosport.com/2021/01/08/2967267-60901268-2560-14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329" y="1756372"/>
            <a:ext cx="7785979" cy="459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845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Гонки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лыжах на определённую дистанцию по специально подготовленной трассе среди лиц определённой категории. Относятся к циклическим видам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спорта?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127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Лыжные гонки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s://avatars.mds.yandex.net/get-zen_doc/105853/pub_5a7f128ea815f11941fd57df_5a7f12aea86731459e55ffe7/scale_120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612" y="1825624"/>
            <a:ext cx="6871580" cy="4575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343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спорта, суть которого заключается в скоростном спуске на управляемых санях (бобах) по ледяному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желобу?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88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Бобслей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ages.pexels.com/photos/38631/bobsled-team-run-olympics-38631.jpeg?auto=compress&amp;amp;cs=tinysrgb&amp;amp;fit=crop&amp;amp;h=627&amp;amp;w=120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055" y="1762250"/>
            <a:ext cx="6346480" cy="4638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49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catherineasquithgallery.com/uploads/posts/2021-02/1613648888_66-p-fon-dlya-prezentatsii-zimnie-vidi-sporta-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70098"/>
            <a:ext cx="13398759" cy="72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266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олимпийский вид спорта,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сочетающий в себя лыжные гонки со стрельбой из винтовки?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720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игра на ледяной площадке для двух команд, которые по очереди пускают по льду снаряды по направлению мишени?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302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Керлинг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mg.fonwall.ru/o/w3/kerling-sportsmeni-shchetki-kamen.jpg?route=mid&amp;amp;h=75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543" y="1690688"/>
            <a:ext cx="7233717" cy="4592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037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зимнего спорта в соревнованиях по которым спортсмены используют лыжи?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190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Лыжный спорт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roprikol.ru/wp-content/uploads/2020/09/kartinki-lyzhi-1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612" y="1774479"/>
            <a:ext cx="6719367" cy="4472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649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вид спорта, который включает в себя прыжки на горных лыжах со специально оборудованных для этого трамплинов?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77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с трамплина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catherineasquithgallery.com/uploads/posts/2021-03/1614683738_38-p-fon-prizhki-s-tramplina-4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024" y="1825624"/>
            <a:ext cx="6871580" cy="4602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296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0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70098"/>
            <a:ext cx="13398759" cy="72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Биатлон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4788" y="5753874"/>
            <a:ext cx="2406340" cy="14692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www.sportobzor.ru/uploads/articles/2033ccbd27f901a1ea9e54a285e3c80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998" y="1784317"/>
            <a:ext cx="6373920" cy="4149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55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70098"/>
            <a:ext cx="13398759" cy="72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на коньках под музыку, с использованием скольжения, вращения, прыжков, комбинаций шагов?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5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70098"/>
            <a:ext cx="13398759" cy="72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Фигурное катание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vatars.mds.yandex.net/get-zen_doc/1856150/pub_5f91cb07b28cf05184949397_5f91cccc2f985a0dd7e1dd35/scale_120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959" y="1539089"/>
            <a:ext cx="4952246" cy="5015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941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70098"/>
            <a:ext cx="13398759" cy="72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Игра, где участвуют две команды, цель которой забросить большее количество раз шайбы в ворота соперников. Игроки передают клюшками шайбы по льду?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507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79011"/>
            <a:ext cx="10515600" cy="4834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Хоккей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gameplan.stacksports.com/wp-content/uploads/2021/02/hockey-dril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661" y="2004574"/>
            <a:ext cx="7354646" cy="4178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917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на коньках по кругу на скорость?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225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catherineasquithgallery.com/uploads/posts/2021-02/1613648888_66-p-fon-dlya-prezentatsii-zimnie-vidi-sport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831"/>
            <a:ext cx="12191999" cy="718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Конькобежный спорт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st2.depositphotos.com/4430281/9322/i/950/depositphotos_93229174-stock-photo-group-young-male-speedskater-warm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384" y="1932029"/>
            <a:ext cx="6525882" cy="4350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87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175</Words>
  <Application>Microsoft Office PowerPoint</Application>
  <PresentationFormat>Широкоэкранный</PresentationFormat>
  <Paragraphs>27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Зимние виды спорта</vt:lpstr>
      <vt:lpstr>    Зимний олимпийский вид спорта, сочетающий в себя лыжные гонки со стрельбой из винтовки?</vt:lpstr>
      <vt:lpstr>Биатлон</vt:lpstr>
      <vt:lpstr>Презентация PowerPoint</vt:lpstr>
      <vt:lpstr>Фигурное катание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Сноубординг</vt:lpstr>
      <vt:lpstr>Презентация PowerPoint</vt:lpstr>
      <vt:lpstr>Санный спорт</vt:lpstr>
      <vt:lpstr>Презентация PowerPoint</vt:lpstr>
      <vt:lpstr>Скелетон</vt:lpstr>
      <vt:lpstr>Презентация PowerPoint</vt:lpstr>
      <vt:lpstr>Лыжные гонки</vt:lpstr>
      <vt:lpstr>Презентация PowerPoint</vt:lpstr>
      <vt:lpstr>Бобслей</vt:lpstr>
      <vt:lpstr>Презентация PowerPoint</vt:lpstr>
      <vt:lpstr>Керлинг</vt:lpstr>
      <vt:lpstr>Презентация PowerPoint</vt:lpstr>
      <vt:lpstr>Лыжный спорт</vt:lpstr>
      <vt:lpstr>Презентация PowerPoint</vt:lpstr>
      <vt:lpstr>Прыжки с трамплина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Зимние виды спорта</dc:title>
  <dc:creator>Home</dc:creator>
  <cp:lastModifiedBy>DOU</cp:lastModifiedBy>
  <cp:revision>22</cp:revision>
  <dcterms:created xsi:type="dcterms:W3CDTF">2022-02-01T06:51:11Z</dcterms:created>
  <dcterms:modified xsi:type="dcterms:W3CDTF">2022-02-10T09:02:59Z</dcterms:modified>
</cp:coreProperties>
</file>