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7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8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83047-C6A9-470B-BF43-71D286E07649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373BB-304F-4F05-8E31-6836791F1B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043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83047-C6A9-470B-BF43-71D286E07649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373BB-304F-4F05-8E31-6836791F1B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7825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83047-C6A9-470B-BF43-71D286E07649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373BB-304F-4F05-8E31-6836791F1B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172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83047-C6A9-470B-BF43-71D286E07649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373BB-304F-4F05-8E31-6836791F1B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2221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83047-C6A9-470B-BF43-71D286E07649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373BB-304F-4F05-8E31-6836791F1B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8585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83047-C6A9-470B-BF43-71D286E07649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373BB-304F-4F05-8E31-6836791F1B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3755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83047-C6A9-470B-BF43-71D286E07649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373BB-304F-4F05-8E31-6836791F1B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880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83047-C6A9-470B-BF43-71D286E07649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373BB-304F-4F05-8E31-6836791F1B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4771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83047-C6A9-470B-BF43-71D286E07649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373BB-304F-4F05-8E31-6836791F1B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747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83047-C6A9-470B-BF43-71D286E07649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373BB-304F-4F05-8E31-6836791F1B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5933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83047-C6A9-470B-BF43-71D286E07649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373BB-304F-4F05-8E31-6836791F1B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894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B83047-C6A9-470B-BF43-71D286E07649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D373BB-304F-4F05-8E31-6836791F1B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860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2100" y="1282701"/>
            <a:ext cx="9144000" cy="2387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188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5949" y="0"/>
            <a:ext cx="4684332" cy="331640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7337" y="3316406"/>
            <a:ext cx="4444534" cy="35415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4" r="5138" b="8772"/>
          <a:stretch/>
        </p:blipFill>
        <p:spPr>
          <a:xfrm>
            <a:off x="0" y="0"/>
            <a:ext cx="76973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927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1999" cy="6858000"/>
          </a:xfrm>
        </p:spPr>
      </p:pic>
    </p:spTree>
    <p:extLst>
      <p:ext uri="{BB962C8B-B14F-4D97-AF65-F5344CB8AC3E}">
        <p14:creationId xmlns:p14="http://schemas.microsoft.com/office/powerpoint/2010/main" val="246257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2" r="4870"/>
          <a:stretch/>
        </p:blipFill>
        <p:spPr>
          <a:xfrm>
            <a:off x="0" y="0"/>
            <a:ext cx="6318913" cy="6837303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0" r="7696"/>
          <a:stretch/>
        </p:blipFill>
        <p:spPr>
          <a:xfrm>
            <a:off x="6114196" y="0"/>
            <a:ext cx="6077803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0" r="7696"/>
          <a:stretch/>
        </p:blipFill>
        <p:spPr>
          <a:xfrm>
            <a:off x="6114197" y="0"/>
            <a:ext cx="60778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94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075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6091624" cy="373948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625" y="0"/>
            <a:ext cx="6073664" cy="373948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25968"/>
            <a:ext cx="4503761" cy="323203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2796" y="3682727"/>
            <a:ext cx="4443510" cy="32320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252" y="3625968"/>
            <a:ext cx="4277435" cy="3232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04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</p:spPr>
      </p:pic>
    </p:spTree>
    <p:extLst>
      <p:ext uri="{BB962C8B-B14F-4D97-AF65-F5344CB8AC3E}">
        <p14:creationId xmlns:p14="http://schemas.microsoft.com/office/powerpoint/2010/main" val="2806129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12146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233844" cy="306943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2179" y="0"/>
            <a:ext cx="4139821" cy="30694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09331"/>
            <a:ext cx="5486400" cy="384866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3069432"/>
            <a:ext cx="6705600" cy="37885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8113" y="-15207"/>
            <a:ext cx="4534066" cy="309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37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37576" cy="7014949"/>
          </a:xfrm>
        </p:spPr>
      </p:pic>
    </p:spTree>
    <p:extLst>
      <p:ext uri="{BB962C8B-B14F-4D97-AF65-F5344CB8AC3E}">
        <p14:creationId xmlns:p14="http://schemas.microsoft.com/office/powerpoint/2010/main" val="334935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0</Words>
  <Application>Microsoft Office PowerPoint</Application>
  <PresentationFormat>Широкоэкранный</PresentationFormat>
  <Paragraphs>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11</cp:revision>
  <dcterms:created xsi:type="dcterms:W3CDTF">2020-10-15T05:57:02Z</dcterms:created>
  <dcterms:modified xsi:type="dcterms:W3CDTF">2021-10-19T09:27:24Z</dcterms:modified>
</cp:coreProperties>
</file>