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9" r:id="rId12"/>
    <p:sldId id="273" r:id="rId13"/>
    <p:sldId id="272" r:id="rId14"/>
    <p:sldId id="270" r:id="rId15"/>
    <p:sldId id="271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8F6B70D-25A2-462E-BD21-0ADE9976366F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0DDCCFB-C7D4-4AB1-BBBD-95345C3A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772400" cy="2971800"/>
          </a:xfrm>
        </p:spPr>
        <p:txBody>
          <a:bodyPr>
            <a:normAutofit/>
          </a:bodyPr>
          <a:lstStyle/>
          <a:p>
            <a:pPr algn="r"/>
            <a:endParaRPr lang="ru-RU" sz="2000" i="1" dirty="0" smtClean="0"/>
          </a:p>
          <a:p>
            <a:pPr algn="r"/>
            <a:r>
              <a:rPr lang="ru-RU" sz="2000" i="1" dirty="0" smtClean="0"/>
              <a:t>Выполнила:</a:t>
            </a:r>
          </a:p>
          <a:p>
            <a:pPr algn="r"/>
            <a:r>
              <a:rPr lang="ru-RU" sz="2000" i="1" dirty="0" smtClean="0"/>
              <a:t>Акопян </a:t>
            </a:r>
            <a:r>
              <a:rPr lang="ru-RU" sz="2000" i="1" dirty="0" smtClean="0"/>
              <a:t>Диана</a:t>
            </a:r>
          </a:p>
          <a:p>
            <a:pPr algn="r"/>
            <a:r>
              <a:rPr lang="ru-RU" sz="2000" i="1" dirty="0" smtClean="0"/>
              <a:t>Руководитель: </a:t>
            </a:r>
            <a:r>
              <a:rPr lang="ru-RU" sz="2000" i="1" dirty="0" err="1" smtClean="0"/>
              <a:t>Жубанова</a:t>
            </a:r>
            <a:r>
              <a:rPr lang="ru-RU" sz="2000" i="1" dirty="0" smtClean="0"/>
              <a:t> Б.К.</a:t>
            </a:r>
          </a:p>
          <a:p>
            <a:pPr algn="r"/>
            <a:endParaRPr lang="ru-RU" sz="2000" i="1" dirty="0"/>
          </a:p>
          <a:p>
            <a:pPr algn="r"/>
            <a:endParaRPr lang="ru-RU" sz="2000" i="1" dirty="0" smtClean="0"/>
          </a:p>
          <a:p>
            <a:pPr algn="r"/>
            <a:endParaRPr lang="ru-RU" sz="2000" i="1" dirty="0" smtClean="0"/>
          </a:p>
          <a:p>
            <a:endParaRPr lang="ru-RU" sz="2000" i="1" dirty="0"/>
          </a:p>
          <a:p>
            <a:endParaRPr lang="ru-RU" sz="2000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785926"/>
            <a:ext cx="7772400" cy="2651186"/>
          </a:xfrm>
        </p:spPr>
        <p:txBody>
          <a:bodyPr>
            <a:normAutofit fontScale="90000"/>
          </a:bodyPr>
          <a:lstStyle/>
          <a:p>
            <a:pPr algn="r"/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400" i="1" dirty="0" smtClean="0"/>
              <a:t>Исследовательская </a:t>
            </a:r>
            <a:br>
              <a:rPr lang="ru-RU" sz="4400" i="1" dirty="0" smtClean="0"/>
            </a:br>
            <a:r>
              <a:rPr lang="ru-RU" sz="4400" i="1" dirty="0" smtClean="0"/>
              <a:t>работа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5300" b="1" dirty="0" smtClean="0"/>
              <a:t>«Письма с фронта»</a:t>
            </a:r>
            <a:br>
              <a:rPr lang="ru-RU" sz="5300" b="1" dirty="0" smtClean="0"/>
            </a:br>
            <a:r>
              <a:rPr lang="ru-RU" sz="3100" b="1" dirty="0" smtClean="0"/>
              <a:t>моему прадеду Колесникову Ивану Михайловичу посвящается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800" b="1" dirty="0"/>
              <a:t/>
            </a:r>
            <a:br>
              <a:rPr lang="ru-RU" sz="1800" b="1" dirty="0"/>
            </a:b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спасибо деду за победу\fullimage (2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5143503" cy="500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спасибо деду за победу\fullimag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357430"/>
            <a:ext cx="5143504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72132" y="64291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2" descr="C:\Users\User\Desktop\ofitsialnaya_emblema_prazdnovaniya_70-y_godovschinyi_pobedy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2843808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9124" y="1"/>
            <a:ext cx="4714876" cy="307180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E:\спасибо деду за победу\image005.jpeg"/>
          <p:cNvPicPr/>
          <p:nvPr/>
        </p:nvPicPr>
        <p:blipFill>
          <a:blip r:embed="rId2" cstate="print"/>
          <a:srcRect l="6114" t="4797" r="1714" b="104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спасибо деду за победу\image006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14752"/>
            <a:ext cx="9144000" cy="3143248"/>
          </a:xfrm>
        </p:spPr>
        <p:txBody>
          <a:bodyPr>
            <a:normAutofit fontScale="32500" lnSpcReduction="20000"/>
          </a:bodyPr>
          <a:lstStyle/>
          <a:p>
            <a:r>
              <a:rPr lang="ru-RU" sz="5000" dirty="0"/>
              <a:t>«…Добрый день, здравствуй любимая жена Анна Константиновна и любимые наши дети Серафима  и Нина.  Я давно не получал от вас письма. Не знаю как вы живёте с малыми </a:t>
            </a:r>
            <a:r>
              <a:rPr lang="ru-RU" sz="5000" dirty="0" err="1" smtClean="0"/>
              <a:t>детями</a:t>
            </a:r>
            <a:r>
              <a:rPr lang="ru-RU" sz="5000" dirty="0" smtClean="0"/>
              <a:t> и </a:t>
            </a:r>
            <a:r>
              <a:rPr lang="ru-RU" sz="5000" dirty="0"/>
              <a:t>что </a:t>
            </a:r>
            <a:r>
              <a:rPr lang="ru-RU" sz="5000" dirty="0" smtClean="0"/>
              <a:t>делаете. Я </a:t>
            </a:r>
            <a:r>
              <a:rPr lang="ru-RU" sz="5000" dirty="0"/>
              <a:t>пишу про свою жизнь- живу хорошо, всего хватает только тот недостаток далеко от вас нахожусь и не вижу вас и детей. Я буду бить врага без пощады до последней капли крови. Скоро разобьём и вернусь домой, а ваша задача работать в тылу, не покладая рук и помогать РККА. Пиши ответ буду ждать, ваш муж Иван.»</a:t>
            </a:r>
          </a:p>
          <a:p>
            <a:r>
              <a:rPr lang="ru-RU" sz="5000" dirty="0"/>
              <a:t>       Читая письма я понимаю , как силен и непобедим  был дух нашего народа в той войне. Как важна память, которую мы обязаны  хранить и передавать из поколения в поколение.</a:t>
            </a:r>
          </a:p>
          <a:p>
            <a:r>
              <a:rPr lang="ru-RU" sz="5000" dirty="0"/>
              <a:t>Я очень горжусь,  что в Великой Победе есть и частичка истории моей семьи. И если я узнаю ещё больше информации, то обязательно продолжу эту работу. </a:t>
            </a:r>
          </a:p>
          <a:p>
            <a:endParaRPr lang="ru-RU" dirty="0"/>
          </a:p>
        </p:txBody>
      </p:sp>
      <p:pic>
        <p:nvPicPr>
          <p:cNvPr id="4" name="Рисунок 3" descr="E:\спасибо деду за победу\image007.jpeg"/>
          <p:cNvPicPr/>
          <p:nvPr/>
        </p:nvPicPr>
        <p:blipFill>
          <a:blip r:embed="rId2" cstate="print"/>
          <a:srcRect r="778" b="14413"/>
          <a:stretch>
            <a:fillRect/>
          </a:stretch>
        </p:blipFill>
        <p:spPr bwMode="auto">
          <a:xfrm>
            <a:off x="1643042" y="0"/>
            <a:ext cx="5895717" cy="38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14818"/>
            <a:ext cx="9144000" cy="2643182"/>
          </a:xfrm>
        </p:spPr>
        <p:txBody>
          <a:bodyPr>
            <a:normAutofit/>
          </a:bodyPr>
          <a:lstStyle/>
          <a:p>
            <a:r>
              <a:rPr lang="ru-RU" dirty="0"/>
              <a:t>«….Жене командира </a:t>
            </a:r>
            <a:r>
              <a:rPr lang="ru-RU" dirty="0" err="1"/>
              <a:t>Анютке</a:t>
            </a:r>
            <a:r>
              <a:rPr lang="ru-RU" dirty="0"/>
              <a:t>! Это письмо найдено нами в сумке Вашего мужа. Он его не успел отправить, погиб 29.08.1943 от осколка снаряда в бою. Не горюйте, мы за его смерть отомстим, воспитывайте своих детей. Посылаем как память, написанное им последнее письмо</a:t>
            </a:r>
            <a:r>
              <a:rPr lang="ru-RU" dirty="0" smtClean="0"/>
              <a:t>…..»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E:\спасибо деду за победу\image004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0"/>
            <a:ext cx="8072494" cy="415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429000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·        «…Я живу хорошо ,меня всё начальство любит , я выполняю всё военное дело быстро, работаю командиром. Кормят хорошо, одевают тоже. Посылаю тебе денег 245 рублей….</a:t>
            </a:r>
            <a:br>
              <a:rPr lang="ru-RU" sz="2700" dirty="0"/>
            </a:br>
            <a:r>
              <a:rPr lang="ru-RU" sz="2700" dirty="0"/>
              <a:t> Я буду бить фрицев так как никогда, фрицы от нас </a:t>
            </a:r>
            <a:r>
              <a:rPr lang="ru-RU" sz="2700" dirty="0" err="1" smtClean="0"/>
              <a:t>бежат</a:t>
            </a:r>
            <a:r>
              <a:rPr lang="ru-RU" sz="2700" dirty="0" smtClean="0"/>
              <a:t> </a:t>
            </a:r>
            <a:r>
              <a:rPr lang="ru-RU" sz="2700" dirty="0"/>
              <a:t>и догнать не можем. Храни детей и сама себя. Ничего не жалей , убирай в огороде без потерь, корову покудова корми, закрывай хату покрепче. Пока, до свидания. Пиши  ответ. Ваш муж Иван Колесников.»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E:\спасибо деду за победу\image002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786058"/>
            <a:ext cx="7858180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96752"/>
            <a:ext cx="9144000" cy="566124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Читая  фронтовые письма, </a:t>
            </a:r>
            <a:r>
              <a:rPr lang="ru-RU" dirty="0"/>
              <a:t>я узнала много   о человеке, который их писал. Узнала, как тяжело давалась победа солдатам. Каждое письмо наполнено тоской и болью за  родной дом, семью. Беря в руки пожелтевшее от времени письмо, испытываешь  трепетное волнение: более 70 лет назад  эти письма писал человек, который верил в Победу, верил в своё возращение домой. Я  благодарна своей семье   за то, что она до сегодняшнего дня  бережно сохранила  фронтовые письма, фотографии. Благодаря им,   мы, юное поколение, не знавшее войны. смогли прикоснуться  к одной из солдатских судеб, которая вписалась в историю Великой Отечественной войны.</a:t>
            </a:r>
          </a:p>
          <a:p>
            <a:r>
              <a:rPr lang="ru-RU" dirty="0"/>
              <a:t>Цель работы достигнута, поставленные задачи решены.  Я буду и дальше заниматься историей своей семьи , по крупицам собирая материал, постараюсь максимально восстановить утраченный материал,  пока живы мои бабушки и дедушки.</a:t>
            </a:r>
          </a:p>
          <a:p>
            <a:r>
              <a:rPr lang="ru-RU" dirty="0"/>
              <a:t> Погибшие завещали нам беречь мир. В героическом прошлом Родины мы черпаем силы, чтобы бороться за мир. Примером нам служит </a:t>
            </a:r>
            <a:r>
              <a:rPr lang="ru-RU"/>
              <a:t>подвиг </a:t>
            </a:r>
            <a:r>
              <a:rPr lang="ru-RU" smtClean="0"/>
              <a:t> </a:t>
            </a:r>
            <a:r>
              <a:rPr lang="ru-RU" dirty="0"/>
              <a:t>прадедов, которые в свое время сделали все, что смогли, для защиты и процветания России. 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0"/>
            <a:ext cx="7441430" cy="1628800"/>
          </a:xfrm>
        </p:spPr>
        <p:txBody>
          <a:bodyPr/>
          <a:lstStyle/>
          <a:p>
            <a:r>
              <a:rPr lang="ru-RU" sz="2800" b="1" dirty="0" smtClean="0"/>
              <a:t>4. Заключение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 descr="C:\Users\User\Desktop\ofitsialnaya_emblema_prazdnovaniya_70-y_godovschinyi_pobedy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843808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Источники информации: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Семейный архив</a:t>
            </a:r>
            <a:br>
              <a:rPr lang="ru-RU" dirty="0"/>
            </a:br>
            <a:r>
              <a:rPr lang="ru-RU" dirty="0"/>
              <a:t>Личные воспоминания</a:t>
            </a:r>
            <a:br>
              <a:rPr lang="ru-RU" dirty="0"/>
            </a:br>
            <a:r>
              <a:rPr lang="en-US" dirty="0"/>
              <a:t>www</a:t>
            </a:r>
            <a:r>
              <a:rPr lang="ru-RU" dirty="0"/>
              <a:t>.</a:t>
            </a:r>
            <a:r>
              <a:rPr lang="en-US" dirty="0" err="1"/>
              <a:t>obd</a:t>
            </a:r>
            <a:r>
              <a:rPr lang="ru-RU" dirty="0"/>
              <a:t>.</a:t>
            </a:r>
            <a:r>
              <a:rPr lang="en-US" dirty="0"/>
              <a:t>memorial</a:t>
            </a:r>
            <a:r>
              <a:rPr lang="ru-RU" dirty="0"/>
              <a:t>.</a:t>
            </a:r>
            <a:r>
              <a:rPr lang="en-US" dirty="0" err="1"/>
              <a:t>ru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572140"/>
          </a:xfrm>
        </p:spPr>
        <p:txBody>
          <a:bodyPr>
            <a:normAutofit fontScale="92500" lnSpcReduction="20000"/>
          </a:bodyPr>
          <a:lstStyle/>
          <a:p>
            <a:r>
              <a:rPr lang="ru-RU" sz="3000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Задачи:</a:t>
            </a:r>
          </a:p>
          <a:p>
            <a:pPr algn="l"/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 Изучить и систематизировать документальные источники об истории моей семьи.</a:t>
            </a:r>
          </a:p>
          <a:p>
            <a:pPr algn="l"/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2) Определить роль моей семьи в истории Великой Отечественной войны.</a:t>
            </a:r>
            <a:endParaRPr lang="ru-RU" sz="24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3) Привлечь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внимание моих сверстников к изучению истории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Родины</a:t>
            </a:r>
            <a:endParaRPr lang="ru-RU" sz="2400" u="sng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2800" u="sng" dirty="0" smtClean="0">
                <a:solidFill>
                  <a:schemeClr val="tx1"/>
                </a:solidFill>
              </a:rPr>
              <a:t>Методы исследования: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Изучение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 анализ семейных фото и документальных источников и Интернет-ресурсов, систематизация и обобщение воспоминаний   дедушки и бабушки.</a:t>
            </a:r>
          </a:p>
          <a:p>
            <a:r>
              <a:rPr lang="ru-RU" sz="2800" u="sng" dirty="0">
                <a:solidFill>
                  <a:schemeClr val="tx1"/>
                </a:solidFill>
              </a:rPr>
              <a:t>Актуальность темы</a:t>
            </a:r>
            <a:r>
              <a:rPr lang="ru-RU" sz="2800" dirty="0">
                <a:solidFill>
                  <a:schemeClr val="tx1"/>
                </a:solidFill>
              </a:rPr>
              <a:t>: 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70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лет прошло со дня Победы в Великой Отечественной войне, всё меньше становится очевидцев тех событий. Важно сохранить каждую крупинку памяти об этой войне. Не найдется в нашей стране ни одной семьи, которую бы обошла стороной война.  Также и в моей семье мало кто вернулся с фронта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3808" y="404664"/>
            <a:ext cx="6300192" cy="864097"/>
          </a:xfrm>
        </p:spPr>
        <p:txBody>
          <a:bodyPr>
            <a:normAutofit fontScale="90000"/>
          </a:bodyPr>
          <a:lstStyle/>
          <a:p>
            <a:r>
              <a:rPr lang="ru-RU" sz="2800" u="sng" dirty="0" smtClean="0"/>
              <a:t>Цель:</a:t>
            </a:r>
            <a:br>
              <a:rPr lang="ru-RU" sz="2800" u="sng" dirty="0" smtClean="0"/>
            </a:b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Изучить </a:t>
            </a: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жизненный путь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своих прапрадедов и прадедов во время  войны. </a:t>
            </a:r>
            <a:endParaRPr lang="ru-RU" sz="2400" b="1" u="sng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074" name="Picture 2" descr="C:\Users\User\Desktop\ofitsialnaya_emblema_prazdnovaniya_70-y_godovschinyi_pobedy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737668" cy="1196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152400"/>
            <a:ext cx="5050904" cy="12192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1. </a:t>
            </a:r>
            <a:r>
              <a:rPr lang="ru-RU" sz="7200" dirty="0" smtClean="0">
                <a:solidFill>
                  <a:srgbClr val="C00000"/>
                </a:solidFill>
              </a:rPr>
              <a:t>Введение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спасибо деду за победу\image(9).jpg"/>
          <p:cNvPicPr>
            <a:picLocks noChangeAspect="1" noChangeArrowheads="1"/>
          </p:cNvPicPr>
          <p:nvPr/>
        </p:nvPicPr>
        <p:blipFill>
          <a:blip r:embed="rId2" cstate="print"/>
          <a:srcRect l="7376" r="8468" b="36815"/>
          <a:stretch>
            <a:fillRect/>
          </a:stretch>
        </p:blipFill>
        <p:spPr bwMode="auto">
          <a:xfrm>
            <a:off x="323528" y="1556792"/>
            <a:ext cx="4211960" cy="4968552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6421" t="6643" r="4418" b="21516"/>
          <a:stretch>
            <a:fillRect/>
          </a:stretch>
        </p:blipFill>
        <p:spPr bwMode="auto">
          <a:xfrm>
            <a:off x="4648200" y="1484784"/>
            <a:ext cx="4316288" cy="49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User\Desktop\ofitsialnaya_emblema_prazdnovaniya_70-y_godovschinyi_pobedy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0"/>
            <a:ext cx="3333750" cy="1457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спасибо деду за победу\image00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User\Desktop\ofitsialnaya_emblema_prazdnovaniya_70-y_godovschinyi_pobedy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195736" cy="959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000108"/>
            <a:ext cx="9144000" cy="5857892"/>
          </a:xfrm>
        </p:spPr>
        <p:txBody>
          <a:bodyPr>
            <a:normAutofit/>
          </a:bodyPr>
          <a:lstStyle/>
          <a:p>
            <a:r>
              <a:rPr lang="ru-RU" sz="2400" dirty="0"/>
              <a:t>Мой прапрадед  Акопян Михаил </a:t>
            </a:r>
            <a:r>
              <a:rPr lang="ru-RU" sz="2400" dirty="0" err="1"/>
              <a:t>Хачатурович</a:t>
            </a:r>
            <a:r>
              <a:rPr lang="ru-RU" sz="2400" dirty="0"/>
              <a:t>, жил в </a:t>
            </a:r>
            <a:r>
              <a:rPr lang="ru-RU" sz="2400" dirty="0" smtClean="0"/>
              <a:t>Армении</a:t>
            </a:r>
            <a:r>
              <a:rPr lang="ru-RU" sz="2400" dirty="0"/>
              <a:t>, г. </a:t>
            </a:r>
            <a:r>
              <a:rPr lang="ru-RU" sz="2400" dirty="0" err="1"/>
              <a:t>Степанокерт</a:t>
            </a:r>
            <a:r>
              <a:rPr lang="ru-RU" sz="2400" dirty="0"/>
              <a:t>, с. </a:t>
            </a:r>
            <a:r>
              <a:rPr lang="ru-RU" sz="2400" dirty="0" err="1"/>
              <a:t>Дашбулак</a:t>
            </a:r>
            <a:r>
              <a:rPr lang="ru-RU" sz="2400" dirty="0"/>
              <a:t>, на фронте пропал без вести.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1"/>
            <a:ext cx="5868144" cy="1071545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2 </a:t>
            </a:r>
            <a:r>
              <a:rPr lang="ru-RU" sz="2800" b="1" dirty="0"/>
              <a:t>Великая </a:t>
            </a:r>
            <a:r>
              <a:rPr lang="ru-RU" sz="2800" b="1" dirty="0" smtClean="0"/>
              <a:t>Отечественная </a:t>
            </a:r>
            <a:r>
              <a:rPr lang="ru-RU" sz="2800" b="1" dirty="0"/>
              <a:t>война в истории моей  семьи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r="2287" b="9720"/>
          <a:stretch>
            <a:fillRect/>
          </a:stretch>
        </p:blipFill>
        <p:spPr bwMode="auto">
          <a:xfrm>
            <a:off x="785786" y="2500306"/>
            <a:ext cx="7623504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User\Desktop\ofitsialnaya_emblema_prazdnovaniya_70-y_godovschinyi_pobedy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843808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r="1052" b="7901"/>
          <a:stretch>
            <a:fillRect/>
          </a:stretch>
        </p:blipFill>
        <p:spPr bwMode="auto">
          <a:xfrm>
            <a:off x="179512" y="1628800"/>
            <a:ext cx="8640960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User\Desktop\ofitsialnaya_emblema_prazdnovaniya_70-y_godovschinyi_pobedy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333750" cy="1457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5319690"/>
            <a:ext cx="7429552" cy="1538310"/>
          </a:xfrm>
        </p:spPr>
        <p:txBody>
          <a:bodyPr>
            <a:normAutofit/>
          </a:bodyPr>
          <a:lstStyle/>
          <a:p>
            <a:r>
              <a:rPr lang="ru-RU" sz="3000" dirty="0"/>
              <a:t>На этой фотографии мужчина в кепке мой прапрадед Колесников Михаил </a:t>
            </a:r>
            <a:r>
              <a:rPr lang="ru-RU" sz="3000" dirty="0" smtClean="0"/>
              <a:t>Афанасьевич.</a:t>
            </a:r>
            <a:endParaRPr lang="ru-RU" sz="3000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Desktop\спасибо деду за победу\image000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0"/>
            <a:ext cx="8358246" cy="539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836712"/>
            <a:ext cx="5138884" cy="252028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Долго </a:t>
            </a:r>
            <a:r>
              <a:rPr lang="ru-RU" sz="3100" dirty="0"/>
              <a:t>была неизвестна судьба прадеда  по линии мамы - Колесникова Ивана Михайловича. Мой прадед родился и жил в деревне Ёжово, </a:t>
            </a:r>
            <a:r>
              <a:rPr lang="ru-RU" sz="3100" dirty="0" err="1"/>
              <a:t>Вохомского</a:t>
            </a:r>
            <a:r>
              <a:rPr lang="ru-RU" sz="3100" dirty="0"/>
              <a:t> района.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F:\спасибо деду за победу\image003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36912"/>
            <a:ext cx="7457482" cy="3933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/>
        </p:nvSpPr>
        <p:spPr>
          <a:xfrm>
            <a:off x="1674019" y="1988840"/>
            <a:ext cx="5795962" cy="288032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b="1" dirty="0"/>
          </a:p>
        </p:txBody>
      </p:sp>
      <p:pic>
        <p:nvPicPr>
          <p:cNvPr id="6" name="Picture 2" descr="C:\Users\User\Desktop\ofitsialnaya_emblema_prazdnovaniya_70-y_godovschinyi_pobedy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843808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357826"/>
            <a:ext cx="9144000" cy="150017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Его будущая жена Анна работала там- же трактористкой. На работе они познакомились, потом поженились и у них родились две девочки,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будущее 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казалось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прекрасным и 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безоблачным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2984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Работал в Вохме механиком на РТС. Вот таким остался у нас в памяти наш прадед, защитник Родины. Смелый, сильный и решительный…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User\Desktop\спасибо деду за победу\image001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4572000" cy="4253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C:\Users\1\Desktop\Фото04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142984"/>
            <a:ext cx="4786314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184</TotalTime>
  <Words>563</Words>
  <Application>Microsoft Office PowerPoint</Application>
  <PresentationFormat>Экран (4:3)</PresentationFormat>
  <Paragraphs>35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     Исследовательская  работа «Письма с фронта» моему прадеду Колесникову Ивану Михайловичу посвящается  </vt:lpstr>
      <vt:lpstr>Цель:  Изучить жизненный путь   своих прапрадедов и прадедов во время  войны. </vt:lpstr>
      <vt:lpstr>1. Введение</vt:lpstr>
      <vt:lpstr>Презентация PowerPoint</vt:lpstr>
      <vt:lpstr>2 Великая Отечественная война в истории моей  семьи.</vt:lpstr>
      <vt:lpstr>Презентация PowerPoint</vt:lpstr>
      <vt:lpstr>Презентация PowerPoint</vt:lpstr>
      <vt:lpstr> Долго была неизвестна судьба прадеда  по линии мамы - Колесникова Ивана Михайловича. Мой прадед родился и жил в деревне Ёжово, Вохомского района. </vt:lpstr>
      <vt:lpstr>Работал в Вохме механиком на РТС. Вот таким остался у нас в памяти наш прадед, защитник Родины. Смелый, сильный и решительный…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·        «…Я живу хорошо ,меня всё начальство любит , я выполняю всё военное дело быстро, работаю командиром. Кормят хорошо, одевают тоже. Посылаю тебе денег 245 рублей….  Я буду бить фрицев так как никогда, фрицы от нас бежат и догнать не можем. Храни детей и сама себя. Ничего не жалей , убирай в огороде без потерь, корову покудова корми, закрывай хату покрепче. Пока, до свидания. Пиши  ответ. Ваш муж Иван Колесников.» </vt:lpstr>
      <vt:lpstr>4. Заключение </vt:lpstr>
      <vt:lpstr>Источники информации: Семейный архив Личные воспоминания www.obd.memorial.ru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 «Письма с фронта»  Секция «И помнит мир спасенный»</dc:title>
  <dc:creator>1</dc:creator>
  <cp:lastModifiedBy>Кажмукан Жубанов</cp:lastModifiedBy>
  <cp:revision>20</cp:revision>
  <dcterms:created xsi:type="dcterms:W3CDTF">2015-04-16T14:04:45Z</dcterms:created>
  <dcterms:modified xsi:type="dcterms:W3CDTF">2022-06-09T14:24:20Z</dcterms:modified>
</cp:coreProperties>
</file>