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CA128-05D1-4A37-A0A0-7AC6652DEB70}" type="datetimeFigureOut">
              <a:rPr lang="en-US" smtClean="0"/>
              <a:t>4/4/2021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00F88-2DD8-4713-86BB-95E4767C039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220072" y="2996952"/>
            <a:ext cx="3451920" cy="36724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Открытый показ</a:t>
            </a:r>
            <a:r>
              <a:rPr lang="ru-RU" sz="2400" b="1" dirty="0">
                <a:solidFill>
                  <a:schemeClr val="bg1"/>
                </a:solidFill>
              </a:rPr>
              <a:t/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организованной образовательной деятельности по формированию целостной картины мира во второй младшей группе</a:t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«Путешествие </a:t>
            </a:r>
            <a:r>
              <a:rPr lang="ru-RU" sz="2400" b="1">
                <a:solidFill>
                  <a:schemeClr val="bg1"/>
                </a:solidFill>
              </a:rPr>
              <a:t>в </a:t>
            </a:r>
            <a:r>
              <a:rPr lang="ru-RU" sz="2400" b="1" smtClean="0">
                <a:solidFill>
                  <a:schemeClr val="bg1"/>
                </a:solidFill>
              </a:rPr>
              <a:t>Голубую </a:t>
            </a:r>
            <a:r>
              <a:rPr lang="ru-RU" sz="2400" b="1" dirty="0">
                <a:solidFill>
                  <a:schemeClr val="bg1"/>
                </a:solidFill>
              </a:rPr>
              <a:t>страну</a:t>
            </a:r>
            <a:r>
              <a:rPr lang="ru-RU" sz="2400" b="1" dirty="0" smtClean="0">
                <a:solidFill>
                  <a:schemeClr val="bg1"/>
                </a:solidFill>
              </a:rPr>
              <a:t>»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Воспитатель: Жамсаранова О.М.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Музыкальный руководитель: Дагбаева В.Ю.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en-US" sz="2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499992" y="116632"/>
            <a:ext cx="4172000" cy="720080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  МБДОУ детский сад №27 «Сэсэг»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3. Исполнительский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3861048"/>
            <a:ext cx="2592288" cy="2448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Первая станция «Голубой ручеек».</a:t>
            </a:r>
          </a:p>
          <a:p>
            <a:pPr marL="0" indent="0" algn="ctr">
              <a:buNone/>
            </a:pPr>
            <a:r>
              <a:rPr lang="ru-RU" sz="2000" dirty="0" err="1" smtClean="0">
                <a:solidFill>
                  <a:srgbClr val="002060"/>
                </a:solidFill>
              </a:rPr>
              <a:t>Логоритмика</a:t>
            </a:r>
            <a:r>
              <a:rPr lang="ru-RU" sz="2000" dirty="0" smtClean="0">
                <a:solidFill>
                  <a:srgbClr val="002060"/>
                </a:solidFill>
              </a:rPr>
              <a:t> «Пришла весна»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Зорик\Desktop\детсад\фото одуванчик\голубаястрана\изображение_viber_2021-03-11_11-02-2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6084168" cy="287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Зорик\Desktop\детсад\фото одуванчик\голубаястрана\изображение_viber_2021-03-11_11-02-2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588" y="3789040"/>
            <a:ext cx="5598876" cy="264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1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3. Исполнительский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56992"/>
            <a:ext cx="2376264" cy="29523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Вторая станция - «Незабудки».</a:t>
            </a:r>
          </a:p>
        </p:txBody>
      </p:sp>
      <p:pic>
        <p:nvPicPr>
          <p:cNvPr id="2050" name="Picture 2" descr="C:\Users\Зорик\Desktop\детсад\открытые занятия\голубая страна\семинар\изображение_viber_2021-03-11_11-02-4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84902"/>
            <a:ext cx="4932040" cy="233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Зорик\Desktop\детсад\открытые занятия\голубая страна\семинар\изображение_viber_2021-03-11_11-02-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055" y="3501008"/>
            <a:ext cx="5772062" cy="2730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25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3. Исполнительский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3068960"/>
            <a:ext cx="2808312" cy="3240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Зорик\Desktop\детсад\фото одуванчик\голубаястрана\изображение_viber_2021-03-11_1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98" y="601441"/>
            <a:ext cx="487029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Зорик\Desktop\детсад\фото одуванчик\голубаястрана\изображение_viber_2021-03-11_11-03-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068960"/>
            <a:ext cx="5941769" cy="28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20072" y="692696"/>
            <a:ext cx="36145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Отправляемся на третью станцию - </a:t>
            </a:r>
            <a:r>
              <a:rPr lang="ru-RU" sz="2000" dirty="0">
                <a:solidFill>
                  <a:srgbClr val="002060"/>
                </a:solidFill>
              </a:rPr>
              <a:t>«Голубая ель</a:t>
            </a:r>
            <a:r>
              <a:rPr lang="ru-RU" sz="2000" dirty="0" smtClean="0">
                <a:solidFill>
                  <a:srgbClr val="002060"/>
                </a:solidFill>
              </a:rPr>
              <a:t>»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3068960"/>
            <a:ext cx="29523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Обратить внимание детей на то, что в России </a:t>
            </a:r>
            <a:r>
              <a:rPr lang="ru-RU" dirty="0">
                <a:solidFill>
                  <a:srgbClr val="002060"/>
                </a:solidFill>
              </a:rPr>
              <a:t>растут не только зеленые, но и голубые ели. В нашем городе, на площади Советов, тоже растут голубые ели. </a:t>
            </a:r>
            <a:r>
              <a:rPr lang="ru-RU" dirty="0" smtClean="0">
                <a:solidFill>
                  <a:srgbClr val="002060"/>
                </a:solidFill>
              </a:rPr>
              <a:t>Предложить детям в выходные прогуляться по площади к голубым </a:t>
            </a:r>
            <a:r>
              <a:rPr lang="ru-RU" dirty="0">
                <a:solidFill>
                  <a:srgbClr val="002060"/>
                </a:solidFill>
              </a:rPr>
              <a:t>елям, </a:t>
            </a:r>
            <a:r>
              <a:rPr lang="ru-RU" dirty="0" smtClean="0">
                <a:solidFill>
                  <a:srgbClr val="002060"/>
                </a:solidFill>
              </a:rPr>
              <a:t>рассмотреть их и рассказать родителям об </a:t>
            </a:r>
            <a:r>
              <a:rPr lang="ru-RU" dirty="0">
                <a:solidFill>
                  <a:srgbClr val="002060"/>
                </a:solidFill>
              </a:rPr>
              <a:t>этих чудесных деревьях</a:t>
            </a:r>
          </a:p>
        </p:txBody>
      </p:sp>
    </p:spTree>
    <p:extLst>
      <p:ext uri="{BB962C8B-B14F-4D97-AF65-F5344CB8AC3E}">
        <p14:creationId xmlns:p14="http://schemas.microsoft.com/office/powerpoint/2010/main" val="256260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3. Исполнительский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421" y="2996952"/>
            <a:ext cx="2808312" cy="3240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6156176" y="764704"/>
            <a:ext cx="25922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Четвертая станция - «Радуга»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Дети проговаривают весь спектр цветов радуги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Зорик\Desktop\детсад\открытые занятия\голубая страна\семинар\изображение_viber_2021-03-11_11-03-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5436096" cy="257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Зорик\Desktop\детсад\открытые занятия\голубая страна\семинар\изображение_viber_2021-03-11_11-03-3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3573016"/>
            <a:ext cx="5812497" cy="275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97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3. Исполнительский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421" y="2996952"/>
            <a:ext cx="2808312" cy="3240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1619672" y="4986009"/>
            <a:ext cx="54726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Пятая станция - «Творческая»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В коробочке с гуашью Буратино не находит  краску голубого цвета.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Зорик\Desktop\детсад\фото одуванчик\голубаястрана\изображение_viber_2021-03-11_11-03-3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524328" cy="355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05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3. Исполнительский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421" y="2996952"/>
            <a:ext cx="2808312" cy="3240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1619672" y="4986009"/>
            <a:ext cx="5472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Пятая станция - «Творческая»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72200" y="836712"/>
            <a:ext cx="2448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Дети рассаживаются за столы, смешивают краски, наносят </a:t>
            </a:r>
            <a:r>
              <a:rPr lang="ru-RU" dirty="0" smtClean="0">
                <a:solidFill>
                  <a:srgbClr val="002060"/>
                </a:solidFill>
              </a:rPr>
              <a:t>на волшебный лист  белой бумаги голубой </a:t>
            </a:r>
            <a:r>
              <a:rPr lang="ru-RU" dirty="0">
                <a:solidFill>
                  <a:srgbClr val="002060"/>
                </a:solidFill>
              </a:rPr>
              <a:t>фон. </a:t>
            </a:r>
          </a:p>
        </p:txBody>
      </p:sp>
      <p:pic>
        <p:nvPicPr>
          <p:cNvPr id="1026" name="Picture 2" descr="C:\Users\Зорик\Desktop\детсад\фото одуванчик\голубаястрана\изображение_viber_2021-03-11_11-04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5796136" cy="274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Зорик\Desktop\детсад\фото одуванчик\голубаястрана\изображение_viber_2021-03-11_11-04-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982" y="2570174"/>
            <a:ext cx="2010614" cy="424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Зорик\Desktop\детсад\фото одуванчик\голубаястрана\изображение_viber_2021-03-11_11-04-2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90" y="3616413"/>
            <a:ext cx="5789574" cy="27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65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3. Исполнительский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421" y="2996952"/>
            <a:ext cx="2808312" cy="3240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1619672" y="4986009"/>
            <a:ext cx="5472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Пятая станция - «Творческая»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72200" y="836712"/>
            <a:ext cx="2448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По мере нанесения краски на листе проступают очертания незабудки, ручья и ели</a:t>
            </a:r>
          </a:p>
        </p:txBody>
      </p:sp>
      <p:pic>
        <p:nvPicPr>
          <p:cNvPr id="2050" name="Picture 2" descr="C:\Users\Зорик\Desktop\детсад\фото одуванчик\голубаястрана\изображение_viber_2021-03-11_11-04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41" y="838655"/>
            <a:ext cx="624005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Зорик\Desktop\детсад\фото одуванчик\голубаястрана\изображение_viber_2021-03-11_11-04-2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856451"/>
            <a:ext cx="5269154" cy="249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20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4. Рефлексия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421" y="2996952"/>
            <a:ext cx="2808312" cy="3240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1619672" y="4986009"/>
            <a:ext cx="54726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329479" cy="3942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230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</a:rPr>
              <a:t>Содержание программы для детей 3-4 лет</a:t>
            </a:r>
            <a:endParaRPr lang="en-US" sz="24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Лето.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Путешествие В Зелёную Страну  - 1ч.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Дикие Звери.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Путешествие В </a:t>
            </a:r>
            <a:r>
              <a:rPr lang="ru-RU" sz="1300" b="1" dirty="0">
                <a:solidFill>
                  <a:srgbClr val="0070C0"/>
                </a:solidFill>
              </a:rPr>
              <a:t>Красную Страну  - 1ч.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Путешествие В </a:t>
            </a:r>
            <a:r>
              <a:rPr lang="ru-RU" sz="1300" b="1" dirty="0">
                <a:solidFill>
                  <a:srgbClr val="0070C0"/>
                </a:solidFill>
              </a:rPr>
              <a:t>Жёлтую Страну   - 1ч.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Путешествие В </a:t>
            </a:r>
            <a:r>
              <a:rPr lang="ru-RU" sz="1300" b="1" dirty="0">
                <a:solidFill>
                  <a:srgbClr val="0070C0"/>
                </a:solidFill>
              </a:rPr>
              <a:t>Оранжевую Страну </a:t>
            </a:r>
            <a:r>
              <a:rPr lang="ru-RU" sz="1300" b="1" dirty="0" smtClean="0">
                <a:solidFill>
                  <a:srgbClr val="0070C0"/>
                </a:solidFill>
              </a:rPr>
              <a:t> </a:t>
            </a:r>
            <a:r>
              <a:rPr lang="ru-RU" sz="1300" b="1" dirty="0">
                <a:solidFill>
                  <a:srgbClr val="0070C0"/>
                </a:solidFill>
              </a:rPr>
              <a:t>- 1ч.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Осень.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Растения.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Овощи.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Фрукты.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Кто Мы?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Кто Мы? Какие Мы?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Домашние Животные.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Путешествие В </a:t>
            </a:r>
            <a:r>
              <a:rPr lang="ru-RU" sz="1300" b="1" dirty="0">
                <a:solidFill>
                  <a:srgbClr val="0070C0"/>
                </a:solidFill>
              </a:rPr>
              <a:t>Синюю Страну  </a:t>
            </a:r>
            <a:r>
              <a:rPr lang="ru-RU" sz="1300" b="1" dirty="0" smtClean="0">
                <a:solidFill>
                  <a:srgbClr val="0070C0"/>
                </a:solidFill>
              </a:rPr>
              <a:t>- </a:t>
            </a:r>
            <a:r>
              <a:rPr lang="ru-RU" sz="1300" b="1" dirty="0">
                <a:solidFill>
                  <a:srgbClr val="0070C0"/>
                </a:solidFill>
              </a:rPr>
              <a:t>1ч.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Путешествие В </a:t>
            </a:r>
            <a:r>
              <a:rPr lang="ru-RU" sz="1300" b="1" dirty="0">
                <a:solidFill>
                  <a:srgbClr val="0070C0"/>
                </a:solidFill>
              </a:rPr>
              <a:t>Фиолетовую Страну </a:t>
            </a:r>
            <a:r>
              <a:rPr lang="ru-RU" sz="1300" b="1" dirty="0" smtClean="0">
                <a:solidFill>
                  <a:srgbClr val="0070C0"/>
                </a:solidFill>
              </a:rPr>
              <a:t> </a:t>
            </a:r>
            <a:r>
              <a:rPr lang="ru-RU" sz="1300" b="1" dirty="0">
                <a:solidFill>
                  <a:srgbClr val="0070C0"/>
                </a:solidFill>
              </a:rPr>
              <a:t>- 1ч.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Красный - </a:t>
            </a:r>
            <a:r>
              <a:rPr lang="ru-RU" sz="1300" b="1" dirty="0">
                <a:solidFill>
                  <a:srgbClr val="0070C0"/>
                </a:solidFill>
              </a:rPr>
              <a:t>Синий – Фиолетовый  - 1ч.</a:t>
            </a:r>
          </a:p>
          <a:p>
            <a:pPr>
              <a:lnSpc>
                <a:spcPct val="80000"/>
              </a:lnSpc>
            </a:pPr>
            <a:r>
              <a:rPr lang="ru-RU" sz="1300" b="1" dirty="0">
                <a:solidFill>
                  <a:srgbClr val="0070C0"/>
                </a:solidFill>
              </a:rPr>
              <a:t>Цветной Мир   - 1ч.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Части Суток. 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Зима.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Птицы.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Братья Наши Меньшие.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Чайная Посуда.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Столовая И Кухонная Посуда.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Мебель.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Одежда.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Обувь.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За Покупками.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Путешествие В </a:t>
            </a:r>
            <a:r>
              <a:rPr lang="ru-RU" sz="1300" b="1" dirty="0">
                <a:solidFill>
                  <a:srgbClr val="0070C0"/>
                </a:solidFill>
              </a:rPr>
              <a:t>Голубую Страну  - 1ч</a:t>
            </a:r>
            <a:r>
              <a:rPr lang="ru-RU" sz="1300" b="1" dirty="0" smtClean="0">
                <a:solidFill>
                  <a:srgbClr val="0070C0"/>
                </a:solidFill>
              </a:rPr>
              <a:t>.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Весна.    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Времена Года.    </a:t>
            </a:r>
          </a:p>
          <a:p>
            <a:pPr>
              <a:lnSpc>
                <a:spcPct val="80000"/>
              </a:lnSpc>
            </a:pPr>
            <a:r>
              <a:rPr lang="ru-RU" sz="1300" b="1" dirty="0" smtClean="0">
                <a:solidFill>
                  <a:srgbClr val="0070C0"/>
                </a:solidFill>
              </a:rPr>
              <a:t>Повторение. </a:t>
            </a:r>
            <a:endParaRPr lang="en-US" sz="1300" b="1" dirty="0">
              <a:solidFill>
                <a:srgbClr val="0070C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96917"/>
            <a:ext cx="3160365" cy="4328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836712"/>
            <a:ext cx="42404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Цветной </a:t>
            </a:r>
            <a:r>
              <a:rPr lang="ru-RU" dirty="0" smtClean="0">
                <a:solidFill>
                  <a:srgbClr val="002060"/>
                </a:solidFill>
              </a:rPr>
              <a:t>мир – 9 часов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Знакомство с цветами спектра. Получение одного цвета из двух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других. Нахождение предметов названного цвета в окружающей обстановке. Дифференциация цветов.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Задачи: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•	закреплять представление о голубом цвете; формировать мышление;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•	развивать способности ребенка различать и называть цвета и понятия: один/много/мало;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•	развивать тактильное восприятие, умение группировать предметы по общему признаку;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•	развивать внимание, память;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•	обогащать словарный запас;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•	совершенствовать психомоторную сферу ребенка, способность повторять слова и движения за педагогом, координировать их; развивать мелкую моторику;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•	развивать у детей способность выполнять простые танцевальные движения под музыку;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</a:rPr>
              <a:t>•	воспитывать доброжелательное отношение друг к другу, сотрудничество в команде, интерес к познанию нового.</a:t>
            </a:r>
          </a:p>
          <a:p>
            <a:pPr marL="0" indent="0">
              <a:buNone/>
            </a:pPr>
            <a:endParaRPr lang="en-US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1. Мотивационный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7281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  </a:t>
            </a:r>
            <a:r>
              <a:rPr lang="ru-RU" sz="2200" dirty="0" smtClean="0">
                <a:solidFill>
                  <a:srgbClr val="002060"/>
                </a:solidFill>
              </a:rPr>
              <a:t>Педагог приглашает детей в необычное путешествие по нашей родине – России.</a:t>
            </a:r>
          </a:p>
          <a:p>
            <a:pPr marL="0" indent="0" algn="ctr"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Во время беседы с детьми из-за ширмы раздаются голоса, педагог убирает ширму, дети становятся зрителями постановочной сцены диалога Буратино и Мальвины.</a:t>
            </a:r>
            <a:endParaRPr lang="en-US" sz="22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1420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8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1. Мотивационный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645024"/>
            <a:ext cx="2932990" cy="31868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Мальвина уточняет у Буратино названия предметов, изображенных на  картинках, и их цвет. Буратино справляется с заданием, но не может правильно назвать цвет волос Мальвины.</a:t>
            </a:r>
          </a:p>
          <a:p>
            <a:pPr marL="0" indent="0">
              <a:buNone/>
            </a:pP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3075" name="Picture 3" descr="C:\Users\Зорик\Desktop\детсад\фото одуванчик\голубаястрана\изображение_viber_2021-03-11_11-01-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6195462" cy="293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Зорик\Desktop\детсад\фото одуванчик\голубаястрана\изображение_viber_2021-03-11_11-01-26 -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713" y="3589002"/>
            <a:ext cx="592838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40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1. Мотивационный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797151"/>
            <a:ext cx="7704856" cy="13681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Буратино настаивает, что голубого цвета не существует. На помощь Мальвине приходят дети, которые пытаются убедить Буратино в обратном. Буратино просит доказательств существования голубого цвета, и …..</a:t>
            </a:r>
          </a:p>
          <a:p>
            <a:pPr marL="0" indent="0">
              <a:buNone/>
            </a:pP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Зорик\Desktop\детсад\фото одуванчик\голубаястрана\изображение_viber_2021-03-11_11-01-5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100392" cy="383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14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2. Ориентировочный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56176" y="836712"/>
            <a:ext cx="2808312" cy="29376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… педагог приглашает героев отправиться вместе с детьми в путешествие, в котором они смогут убедить Буратино, что голубой цвет существует.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Зорик\Desktop\детсад\фото одуванчик\голубаястрана\изображение_viber_2021-03-11_11-01-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5904656" cy="279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Зорик\Desktop\детсад\фото одуванчик\голубаястрана\изображение_viber_2021-03-11_11-01-2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3774370"/>
            <a:ext cx="6246163" cy="295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774370"/>
            <a:ext cx="23762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Мальвина предлагает отправиться в путешествие </a:t>
            </a:r>
            <a:r>
              <a:rPr lang="ru-RU" dirty="0">
                <a:solidFill>
                  <a:srgbClr val="002060"/>
                </a:solidFill>
              </a:rPr>
              <a:t>на поезде в голубом вагоне. Чтобы </a:t>
            </a:r>
            <a:r>
              <a:rPr lang="ru-RU" dirty="0" smtClean="0">
                <a:solidFill>
                  <a:srgbClr val="002060"/>
                </a:solidFill>
              </a:rPr>
              <a:t>занять свое место </a:t>
            </a:r>
            <a:r>
              <a:rPr lang="ru-RU" dirty="0">
                <a:solidFill>
                  <a:srgbClr val="002060"/>
                </a:solidFill>
              </a:rPr>
              <a:t>в </a:t>
            </a:r>
            <a:r>
              <a:rPr lang="ru-RU" dirty="0" smtClean="0">
                <a:solidFill>
                  <a:srgbClr val="002060"/>
                </a:solidFill>
              </a:rPr>
              <a:t>вагоне, нужно </a:t>
            </a:r>
            <a:r>
              <a:rPr lang="ru-RU" dirty="0">
                <a:solidFill>
                  <a:srgbClr val="002060"/>
                </a:solidFill>
              </a:rPr>
              <a:t>приобрести билеты</a:t>
            </a:r>
            <a:r>
              <a:rPr lang="ru-RU" dirty="0" smtClean="0">
                <a:solidFill>
                  <a:srgbClr val="002060"/>
                </a:solidFill>
              </a:rPr>
              <a:t>. Конечно же, голубого цвета.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28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2. Ориентировочный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4869160"/>
            <a:ext cx="7416824" cy="10081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Под песню В. Шаинского «Голубой вагон» поезд с детьми и героями отправляется в путешествие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Зорик\Desktop\детсад\фото одуванчик\голубаястрана\изображение_viber_2021-03-11_11-01-2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00708"/>
            <a:ext cx="8370811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83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r>
              <a:rPr lang="ru-RU" sz="2500" b="1" dirty="0" smtClean="0">
                <a:solidFill>
                  <a:srgbClr val="00B0F0"/>
                </a:solidFill>
              </a:rPr>
              <a:t>3. Исполнительский </a:t>
            </a:r>
            <a:r>
              <a:rPr lang="ru-RU" sz="2500" b="1" dirty="0">
                <a:solidFill>
                  <a:srgbClr val="00B0F0"/>
                </a:solidFill>
              </a:rPr>
              <a:t>этап</a:t>
            </a:r>
            <a:endParaRPr lang="en-US" sz="25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01916" y="692696"/>
            <a:ext cx="2826060" cy="26671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Первая станция - «Голубой ручеек»</a:t>
            </a:r>
            <a:endParaRPr lang="en-US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Зорик\Desktop\детсад\открытые занятия\голубая страна\семинар\изображение_viber_2021-03-11_11-01-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5332982" cy="252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Зорик\Desktop\детсад\открытые занятия\голубая страна\семинар\изображение_viber_2021-03-11_11-01-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73016"/>
            <a:ext cx="5652120" cy="267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97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546</Words>
  <Application>Microsoft Office PowerPoint</Application>
  <PresentationFormat>Экран (4:3)</PresentationFormat>
  <Paragraphs>101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Открытый показ организованной образовательной деятельности по формированию целостной картины мира во второй младшей группе «Путешествие в Голубую страну» Воспитатель: Жамсаранова О.М. Музыкальный руководитель: Дагбаева В.Ю. </vt:lpstr>
      <vt:lpstr>Содержание программы для детей 3-4 лет</vt:lpstr>
      <vt:lpstr>Задачи:</vt:lpstr>
      <vt:lpstr>1. Мотивационный этап</vt:lpstr>
      <vt:lpstr>1. Мотивационный этап</vt:lpstr>
      <vt:lpstr>1. Мотивационный этап</vt:lpstr>
      <vt:lpstr>2. Ориентировочный этап</vt:lpstr>
      <vt:lpstr>2. Ориентировочный этап</vt:lpstr>
      <vt:lpstr>3. Исполнительский этап</vt:lpstr>
      <vt:lpstr>3. Исполнительский этап</vt:lpstr>
      <vt:lpstr>3. Исполнительский этап</vt:lpstr>
      <vt:lpstr>3. Исполнительский этап</vt:lpstr>
      <vt:lpstr>3. Исполнительский этап</vt:lpstr>
      <vt:lpstr>3. Исполнительский этап</vt:lpstr>
      <vt:lpstr>3. Исполнительский этап</vt:lpstr>
      <vt:lpstr>3. Исполнительский этап</vt:lpstr>
      <vt:lpstr>4. 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 Here</dc:title>
  <dc:creator>1</dc:creator>
  <cp:lastModifiedBy>Зорик</cp:lastModifiedBy>
  <cp:revision>81</cp:revision>
  <dcterms:created xsi:type="dcterms:W3CDTF">2013-08-14T12:15:59Z</dcterms:created>
  <dcterms:modified xsi:type="dcterms:W3CDTF">2021-04-04T03:00:00Z</dcterms:modified>
</cp:coreProperties>
</file>