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70" r:id="rId6"/>
    <p:sldId id="275" r:id="rId7"/>
    <p:sldId id="274" r:id="rId8"/>
    <p:sldId id="260" r:id="rId9"/>
    <p:sldId id="263" r:id="rId10"/>
    <p:sldId id="265" r:id="rId11"/>
    <p:sldId id="264" r:id="rId12"/>
    <p:sldId id="261" r:id="rId13"/>
    <p:sldId id="262" r:id="rId14"/>
    <p:sldId id="266" r:id="rId15"/>
    <p:sldId id="267" r:id="rId16"/>
    <p:sldId id="268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0" autoAdjust="0"/>
    <p:restoredTop sz="94660"/>
  </p:normalViewPr>
  <p:slideViewPr>
    <p:cSldViewPr>
      <p:cViewPr varScale="1">
        <p:scale>
          <a:sx n="69" d="100"/>
          <a:sy n="69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4399E-651B-444A-977B-A8659BF3FCF0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A7646-4496-433F-A105-6E6E233641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484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A7646-4496-433F-A105-6E6E2336413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0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6E11000-3CFB-43B3-8E24-C9D0FBD4A4D9}" type="datetimeFigureOut">
              <a:rPr lang="ru-RU" smtClean="0"/>
              <a:t>01.01.2009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2C7226A-6F6A-41E6-A462-4E0B5E2167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0080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Arial Black" pitchFamily="34" charset="0"/>
              </a:rPr>
              <a:t>Наши домашние питомцы</a:t>
            </a:r>
            <a:endParaRPr lang="ru-RU" sz="40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1\Desktop\для г.а\фото животные\IMG_20160827_1249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3927935" cy="4661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14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Мы с </a:t>
            </a:r>
            <a:r>
              <a:rPr lang="ru-RU" sz="2800" dirty="0" err="1" smtClean="0">
                <a:solidFill>
                  <a:srgbClr val="0070C0"/>
                </a:solidFill>
                <a:latin typeface="Arial Black" pitchFamily="34" charset="0"/>
              </a:rPr>
              <a:t>Мурзиком</a:t>
            </a:r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 большие друзья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1\Desktop\для г.а\фото кристина\20190205_2121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462" y="2324100"/>
            <a:ext cx="2935807" cy="391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93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Я модная  киска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1\Desktop\для г.а\животные\IMG_18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2188941"/>
            <a:ext cx="2825643" cy="423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1\Desktop\для г.а\животные\IMG_18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2829858" cy="42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60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024744" cy="12241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Мы 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идем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гулять!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1\Desktop\для г.а\животные\CAM002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204864"/>
            <a:ext cx="3070436" cy="4093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45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Покатай меня!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" name="Picture 3" descr="C:\Users\1\Desktop\для г.а\животные\CAM002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3126" y="2324100"/>
            <a:ext cx="4676760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01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129614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Пойдем со мной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1\Desktop\для г.а\фото кристина\20190211_171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463" y="2324100"/>
            <a:ext cx="2632086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7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29614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Я гуляю зимой один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1\Desktop\для г.а\фото животные\IMG_20161113_1453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463" y="2324100"/>
            <a:ext cx="2632086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11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052736"/>
            <a:ext cx="7312776" cy="128701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Пора гулять 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1\Desktop\для г.а\животные\IMG_94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60" y="2862318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для г.а\животные\IMG_94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12976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53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Кто победит,  тот и покатается!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1\Desktop\для г.а\фото данила\IMG_20170101_2341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2204864"/>
            <a:ext cx="2629672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для г.а\фото данила\IMG_20170101_2343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46224" y="6525344"/>
            <a:ext cx="12774527" cy="17032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1\Desktop\для г.а\фото данила\IMG_20170101_2343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76872"/>
            <a:ext cx="3971421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6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908720"/>
            <a:ext cx="7024744" cy="9361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Перепутал  размер   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075" name="Picture 3" descr="C:\Users\1\Desktop\для г.а\власовы\IMG_20161116_1048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344" y="2204864"/>
            <a:ext cx="5285003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75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3100" dirty="0">
                <a:solidFill>
                  <a:srgbClr val="002060"/>
                </a:solidFill>
                <a:latin typeface="Arial Black" pitchFamily="34" charset="0"/>
              </a:rPr>
              <a:t>Опять  меня  </a:t>
            </a:r>
            <a:r>
              <a:rPr lang="ru-RU" sz="3100" dirty="0" smtClean="0">
                <a:solidFill>
                  <a:srgbClr val="002060"/>
                </a:solidFill>
                <a:latin typeface="Arial Black" pitchFamily="34" charset="0"/>
              </a:rPr>
              <a:t>поймали!</a:t>
            </a:r>
            <a:endParaRPr lang="ru-RU" sz="31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1\Desktop\для г.а\власовы\20180429_1107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1" y="1628800"/>
            <a:ext cx="3888432" cy="479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3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Мы с моей кошкой Маруськой делаем уроки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1\Desktop\для г.а\фото тимура\20190117_1753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9746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для г.а\фото тимура\20190117_1753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29436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4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Наконец-то   мне  дали  поспать!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5122" name="Picture 2" descr="C:\Users\1\Desktop\для г.а\власовы\20180126_123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16832"/>
            <a:ext cx="5489642" cy="41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5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16632"/>
            <a:ext cx="7024744" cy="15121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Ура ! 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Я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 что-то  нашёл !!!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1\Desktop\для г.а\животные\IMG_27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44824"/>
            <a:ext cx="2952328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86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Пора поесть!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1\Desktop\для г.а\животные\IMG_34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928" y="1988840"/>
            <a:ext cx="4640222" cy="421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071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12961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Arial Black" pitchFamily="34" charset="0"/>
              </a:rPr>
              <a:t>Меня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фотографируют!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1\Desktop\для г.а\животные\IMG_248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802924" cy="386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25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Массаж головы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1\Desktop\для г.а\животные\IMG_24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5547754" cy="369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65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912768" cy="12241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Причёска просто класс!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1\Desktop\для г.а\животные\IMG_18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2132856"/>
            <a:ext cx="6336195" cy="422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25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76672"/>
            <a:ext cx="7024744" cy="147180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Наша очередь разбирать покупки!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1\Desktop\для г.а\фото животные\IMG_20181224_165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48478"/>
            <a:ext cx="5112568" cy="4539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00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Я вас съем!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1\Desktop\для г.а\фото животные\IMG_20190207_1322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92896"/>
            <a:ext cx="3866119" cy="403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05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Где это </a:t>
            </a:r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я ?  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8194" name="Picture 2" descr="C:\Users\1\Desktop\для г.а\фото животные\IMG_20190209_0954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52736"/>
            <a:ext cx="3993941" cy="5325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0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Пора вставать </a:t>
            </a:r>
            <a:endParaRPr lang="ru-RU" dirty="0"/>
          </a:p>
        </p:txBody>
      </p:sp>
      <p:pic>
        <p:nvPicPr>
          <p:cNvPr id="1026" name="Picture 2" descr="C:\Users\1\Desktop\для г.а\животные\IMG_47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132856"/>
            <a:ext cx="338437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188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Чаепитие</a:t>
            </a:r>
            <a:r>
              <a:rPr lang="ru-RU" sz="3600" dirty="0" smtClean="0">
                <a:solidFill>
                  <a:srgbClr val="0070C0"/>
                </a:solidFill>
                <a:latin typeface="Arial Black" pitchFamily="34" charset="0"/>
              </a:rPr>
              <a:t> </a:t>
            </a:r>
            <a:endParaRPr lang="ru-RU" sz="36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050" name="Picture 2" descr="C:\Users\1\Desktop\фото животные\IMG_20190214_0920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37857"/>
            <a:ext cx="3394472" cy="470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1\Desktop\для г.а\фото животные\IMG_20170119_1321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3647691" cy="4863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4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 тебя поймал!</a:t>
            </a:r>
            <a:endParaRPr lang="ru-RU" dirty="0"/>
          </a:p>
        </p:txBody>
      </p:sp>
      <p:pic>
        <p:nvPicPr>
          <p:cNvPr id="2050" name="Picture 2" descr="C:\Users\1\Desktop\для г.а\животные\IMG_27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75478"/>
            <a:ext cx="5511752" cy="367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851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Продолжение следует…</a:t>
            </a:r>
            <a:endParaRPr lang="ru-RU" dirty="0"/>
          </a:p>
        </p:txBody>
      </p:sp>
      <p:pic>
        <p:nvPicPr>
          <p:cNvPr id="3074" name="Picture 2" descr="C:\Users\1\Desktop\для г.а\животные\IMG_25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973" y="2060848"/>
            <a:ext cx="648072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440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620688"/>
            <a:ext cx="7024744" cy="79208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Взгляд с высоты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3074" name="Picture 2" descr="C:\Users\1\Desktop\фото животные\IMG_20160521_175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1\Desktop\для г.а\животные\IMG_727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320" y="2348880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19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Наконец-то  я  отдохну ! 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6146" name="Picture 2" descr="C:\Users\1\Desktop\для г.а\животные\IMG_51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0225" y="2324100"/>
            <a:ext cx="5262563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785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548680"/>
            <a:ext cx="7024744" cy="115212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Я родился! Мяу-мяу!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7170" name="Picture 2" descr="C:\Users\1\Desktop\для г.а\животные\фото телефон 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1\Desktop\для г.а\животные\фото телефон 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16830"/>
            <a:ext cx="3438382" cy="458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16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4401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Поговорим о мышках 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8194" name="Picture 2" descr="C:\Users\1\Desktop\для г.а\животные\фото телефон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6670" y="2324100"/>
            <a:ext cx="2629672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4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04664"/>
            <a:ext cx="7024744" cy="144016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Arial Black" pitchFamily="34" charset="0"/>
              </a:rPr>
              <a:t>Моя кошка Муся любит поспать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1\Desktop\для г.а\коты и собаки\CAM002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2962424" cy="394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для г.а\коты и собаки\CAM002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60848"/>
            <a:ext cx="3707138" cy="441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6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Мой любимец Милки</a:t>
            </a:r>
            <a:endParaRPr lang="ru-RU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098" name="Picture 2" descr="C:\Users\1\Desktop\для г.а\животные\CAM00040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15866" y="2324100"/>
            <a:ext cx="2631281" cy="350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02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1087</TotalTime>
  <Words>121</Words>
  <Application>Microsoft Office PowerPoint</Application>
  <PresentationFormat>Экран (4:3)</PresentationFormat>
  <Paragraphs>32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Остин</vt:lpstr>
      <vt:lpstr>Наши домашние питомцы</vt:lpstr>
      <vt:lpstr>Мы с моей кошкой Маруськой делаем уроки</vt:lpstr>
      <vt:lpstr>Чаепитие </vt:lpstr>
      <vt:lpstr>Взгляд с высоты</vt:lpstr>
      <vt:lpstr>Наконец-то  я  отдохну ! </vt:lpstr>
      <vt:lpstr>Я родился! Мяу-мяу!</vt:lpstr>
      <vt:lpstr>Поговорим о мышках </vt:lpstr>
      <vt:lpstr>Моя кошка Муся любит поспать</vt:lpstr>
      <vt:lpstr>Мой любимец Милки</vt:lpstr>
      <vt:lpstr>Мы с Мурзиком большие друзья</vt:lpstr>
      <vt:lpstr>Я модная  киска</vt:lpstr>
      <vt:lpstr>Мы идем гулять!</vt:lpstr>
      <vt:lpstr>Покатай меня!</vt:lpstr>
      <vt:lpstr>Пойдем со мной</vt:lpstr>
      <vt:lpstr>Я гуляю зимой один</vt:lpstr>
      <vt:lpstr>Пора гулять !</vt:lpstr>
      <vt:lpstr>Кто победит,  тот и покатается!</vt:lpstr>
      <vt:lpstr>Перепутал  размер   </vt:lpstr>
      <vt:lpstr> Опять  меня  поймали!</vt:lpstr>
      <vt:lpstr>Наконец-то   мне  дали  поспать!</vt:lpstr>
      <vt:lpstr>Ура ! Я что-то  нашёл !!!</vt:lpstr>
      <vt:lpstr>Пора поесть!</vt:lpstr>
      <vt:lpstr> Меня фотографируют!</vt:lpstr>
      <vt:lpstr> Массаж головы</vt:lpstr>
      <vt:lpstr>Причёска просто класс!</vt:lpstr>
      <vt:lpstr>Наша очередь разбирать покупки!</vt:lpstr>
      <vt:lpstr>Я вас съем!</vt:lpstr>
      <vt:lpstr>Где это я ?  </vt:lpstr>
      <vt:lpstr>Пора вставать </vt:lpstr>
      <vt:lpstr>Я тебя поймал!</vt:lpstr>
      <vt:lpstr>Продолжение следует…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домашние питомцы</dc:title>
  <dc:creator>1</dc:creator>
  <cp:lastModifiedBy>1</cp:lastModifiedBy>
  <cp:revision>46</cp:revision>
  <dcterms:created xsi:type="dcterms:W3CDTF">2008-12-31T21:15:23Z</dcterms:created>
  <dcterms:modified xsi:type="dcterms:W3CDTF">2009-01-01T02:33:19Z</dcterms:modified>
</cp:coreProperties>
</file>