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4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E981B70-B7F5-4400-99D7-401D3644864C}" type="datetimeFigureOut">
              <a:rPr lang="ru-RU" smtClean="0"/>
              <a:t>16.06.2025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D6088C5-5B2E-46C5-813E-AD40A2AA3DA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2204864"/>
            <a:ext cx="3672407" cy="2232248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Экологические проблемы современности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Что мы будем с этим делать?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2313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102" y="818820"/>
            <a:ext cx="7228855" cy="542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955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624" y="692696"/>
            <a:ext cx="7024744" cy="1143000"/>
          </a:xfrm>
        </p:spPr>
        <p:txBody>
          <a:bodyPr/>
          <a:lstStyle/>
          <a:p>
            <a:pPr algn="ctr"/>
            <a:r>
              <a:rPr lang="ru-RU" dirty="0"/>
              <a:t>Экология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72816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это наука, изучающая взаимоотношения живых организмов между собой и с окружающей средой. Она рассматривает, как организмы влияют на среду и как среда влияет на них, а также изучает структуру и функционирование различных уровней организации жизни, от отдельных организмов до биосферы. </a:t>
            </a:r>
          </a:p>
        </p:txBody>
      </p:sp>
      <p:sp>
        <p:nvSpPr>
          <p:cNvPr id="4" name="AutoShape 2" descr="Экология — это важно! – Муниципальное бюджетное учреждение «  Межпоселенческая централизованная библиотечная система Зырянского района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Марина\Desktop\Экологич\Снимок-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356992"/>
            <a:ext cx="5335513" cy="291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26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1143000"/>
          </a:xfrm>
        </p:spPr>
        <p:txBody>
          <a:bodyPr/>
          <a:lstStyle/>
          <a:p>
            <a:pPr algn="ctr"/>
            <a:r>
              <a:rPr lang="ru-RU" dirty="0"/>
              <a:t>Экологические проблемы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818690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это нарушения окружающей среды, часто вызванные деятельностью человека, которые оказывают негативное воздействие на природу и здоровье человека. Эти проблемы включают загрязнение воздуха, воды и почвы, изменение климата, уменьшение биоразнообразия и другие.</a:t>
            </a:r>
            <a:endParaRPr lang="ru-RU" dirty="0"/>
          </a:p>
        </p:txBody>
      </p:sp>
      <p:pic>
        <p:nvPicPr>
          <p:cNvPr id="2050" name="Picture 2" descr="C:\Users\Марина\Desktop\Экологич\9a3c6886-3196-4fa4-b873-144cfb749c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185" y="3284983"/>
            <a:ext cx="4752528" cy="315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26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9628" y="548680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экологические проблемы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84784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Загрязнение воздуха </a:t>
            </a:r>
            <a:r>
              <a:rPr lang="ru-RU" dirty="0"/>
              <a:t>(выбросы от транспорта и промышленных предприятий</a:t>
            </a:r>
            <a:r>
              <a:rPr lang="ru-RU" dirty="0" smtClean="0"/>
              <a:t>).</a:t>
            </a:r>
          </a:p>
          <a:p>
            <a:r>
              <a:rPr lang="ru-RU" b="1" dirty="0"/>
              <a:t>Источники загрязнения: </a:t>
            </a:r>
            <a:r>
              <a:rPr lang="ru-RU" dirty="0"/>
              <a:t>автомобили, заводы, электростанции.</a:t>
            </a:r>
          </a:p>
          <a:p>
            <a:r>
              <a:rPr lang="ru-RU" b="1" dirty="0"/>
              <a:t>Последствия: </a:t>
            </a:r>
            <a:r>
              <a:rPr lang="ru-RU" dirty="0"/>
              <a:t>ухудшение качества воздуха, проблемы со здоровьем у людей, влияние на растения и животных.</a:t>
            </a:r>
          </a:p>
          <a:p>
            <a:r>
              <a:rPr lang="ru-RU" b="1" dirty="0"/>
              <a:t>Способы решения: </a:t>
            </a:r>
            <a:r>
              <a:rPr lang="ru-RU" dirty="0"/>
              <a:t>использование общественного транспорта, развитие зелёной энергетики, сокращение выбросов.</a:t>
            </a:r>
          </a:p>
          <a:p>
            <a:endParaRPr lang="ru-RU" dirty="0"/>
          </a:p>
        </p:txBody>
      </p:sp>
      <p:pic>
        <p:nvPicPr>
          <p:cNvPr id="3074" name="Picture 2" descr="C:\Users\Марина\Desktop\Экологич\8n76895h67g5u67ug67g6u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72832"/>
            <a:ext cx="4392488" cy="292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02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экологические проблемы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28800"/>
            <a:ext cx="81026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Загрязнение воды </a:t>
            </a:r>
            <a:r>
              <a:rPr lang="ru-RU" dirty="0"/>
              <a:t>(сточные воды, химические отходы</a:t>
            </a:r>
            <a:r>
              <a:rPr lang="ru-RU" dirty="0" smtClean="0"/>
              <a:t>). </a:t>
            </a:r>
          </a:p>
          <a:p>
            <a:r>
              <a:rPr lang="ru-RU" b="1" dirty="0" smtClean="0"/>
              <a:t>Источники </a:t>
            </a:r>
            <a:r>
              <a:rPr lang="ru-RU" b="1" dirty="0"/>
              <a:t>загрязнения: </a:t>
            </a:r>
            <a:r>
              <a:rPr lang="ru-RU" dirty="0"/>
              <a:t>сточные воды, промышленные отходы, сельскохозяйственные химикаты.</a:t>
            </a:r>
          </a:p>
          <a:p>
            <a:r>
              <a:rPr lang="ru-RU" b="1" dirty="0"/>
              <a:t>Последствия: гибель водных организмов, ухудшение качества питьевой воды</a:t>
            </a:r>
            <a:r>
              <a:rPr lang="ru-RU" dirty="0"/>
              <a:t>, влияние на здоровье людей.</a:t>
            </a:r>
          </a:p>
          <a:p>
            <a:r>
              <a:rPr lang="ru-RU" b="1" dirty="0"/>
              <a:t>Способы решения</a:t>
            </a:r>
            <a:r>
              <a:rPr lang="ru-RU" dirty="0"/>
              <a:t>: очистка сточных вод, сокращение использования химикатов в сельском хозяйстве, защита водоёмов.</a:t>
            </a:r>
          </a:p>
          <a:p>
            <a:endParaRPr lang="ru-RU" dirty="0"/>
          </a:p>
        </p:txBody>
      </p:sp>
      <p:pic>
        <p:nvPicPr>
          <p:cNvPr id="4099" name="Picture 3" descr="C:\Users\Марина\Desktop\Экологич\re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17032"/>
            <a:ext cx="3926210" cy="260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58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экологические проблемы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818690"/>
            <a:ext cx="79956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Загрязнение почвы </a:t>
            </a:r>
            <a:r>
              <a:rPr lang="ru-RU" dirty="0" smtClean="0"/>
              <a:t>(удобрения, пестициды, мусор).</a:t>
            </a:r>
          </a:p>
          <a:p>
            <a:r>
              <a:rPr lang="ru-RU" b="1" dirty="0"/>
              <a:t>Источники загрязнения</a:t>
            </a:r>
            <a:r>
              <a:rPr lang="ru-RU" dirty="0"/>
              <a:t>: химические удобрения, пестициды, бытовой мусор.</a:t>
            </a:r>
          </a:p>
          <a:p>
            <a:r>
              <a:rPr lang="ru-RU" b="1" dirty="0"/>
              <a:t>Последствия</a:t>
            </a:r>
            <a:r>
              <a:rPr lang="ru-RU" dirty="0"/>
              <a:t>: снижение плодородия почвы, ухудшение качества сельскохозяйственной продукции, влияние на здоровье человека.</a:t>
            </a:r>
          </a:p>
          <a:p>
            <a:r>
              <a:rPr lang="ru-RU" b="1" dirty="0"/>
              <a:t>Способы решения</a:t>
            </a:r>
            <a:r>
              <a:rPr lang="ru-RU" dirty="0"/>
              <a:t>: использование органических удобрений, сокращение использования пестицидов, раздельный сбор мусора.</a:t>
            </a:r>
          </a:p>
          <a:p>
            <a:endParaRPr lang="ru-RU" dirty="0"/>
          </a:p>
        </p:txBody>
      </p:sp>
      <p:pic>
        <p:nvPicPr>
          <p:cNvPr id="5123" name="Picture 3" descr="C:\Users\Марина\Desktop\Экологич\environmental_3-m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861048"/>
            <a:ext cx="4752528" cy="257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58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экологические проблемы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818690"/>
            <a:ext cx="7272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Проблема отходов </a:t>
            </a:r>
            <a:r>
              <a:rPr lang="ru-RU" dirty="0"/>
              <a:t>(мусорные полигоны, переработка отходов</a:t>
            </a:r>
            <a:r>
              <a:rPr lang="ru-RU" dirty="0" smtClean="0"/>
              <a:t>).</a:t>
            </a:r>
          </a:p>
          <a:p>
            <a:r>
              <a:rPr lang="ru-RU" b="1" dirty="0"/>
              <a:t>Виды отходов</a:t>
            </a:r>
            <a:r>
              <a:rPr lang="ru-RU" dirty="0"/>
              <a:t>: бытовые, промышленные, строительные.</a:t>
            </a:r>
          </a:p>
          <a:p>
            <a:r>
              <a:rPr lang="ru-RU" b="1" dirty="0"/>
              <a:t>Последствия</a:t>
            </a:r>
            <a:r>
              <a:rPr lang="ru-RU" dirty="0"/>
              <a:t>: загрязнение окружающей среды, истощение природных ресурсов.</a:t>
            </a:r>
          </a:p>
          <a:p>
            <a:r>
              <a:rPr lang="ru-RU" b="1" dirty="0"/>
              <a:t>Способы решения</a:t>
            </a:r>
            <a:r>
              <a:rPr lang="ru-RU" dirty="0"/>
              <a:t>: переработка отходов, повторное использование материалов, сокращение потребления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 descr="C:\Users\Марина\Desktop\Экологич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04844"/>
            <a:ext cx="4032447" cy="2683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58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экологические проблемы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696309"/>
            <a:ext cx="799118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Исчезновение видов животных и растений </a:t>
            </a:r>
            <a:r>
              <a:rPr lang="ru-RU" dirty="0"/>
              <a:t>(вырубка лесов, изменение среды обитания</a:t>
            </a:r>
            <a:r>
              <a:rPr lang="ru-RU" dirty="0" smtClean="0"/>
              <a:t>).</a:t>
            </a:r>
          </a:p>
          <a:p>
            <a:r>
              <a:rPr lang="ru-RU" b="1" dirty="0"/>
              <a:t>Причины</a:t>
            </a:r>
            <a:r>
              <a:rPr lang="ru-RU" dirty="0"/>
              <a:t>: вырубка лесов, изменение климата, загрязнение окружающей среды.</a:t>
            </a:r>
          </a:p>
          <a:p>
            <a:r>
              <a:rPr lang="ru-RU" b="1" dirty="0"/>
              <a:t>Последствия</a:t>
            </a:r>
            <a:r>
              <a:rPr lang="ru-RU" dirty="0"/>
              <a:t>: нарушение экологического баланса, исчезновение уникальных видов.</a:t>
            </a:r>
          </a:p>
          <a:p>
            <a:r>
              <a:rPr lang="ru-RU" b="1" dirty="0"/>
              <a:t>Способы решения</a:t>
            </a:r>
            <a:r>
              <a:rPr lang="ru-RU" dirty="0"/>
              <a:t>: создание заповедников и национальных парков, защита среды обитания, сохранение биоразнообразия.</a:t>
            </a:r>
          </a:p>
          <a:p>
            <a:endParaRPr lang="ru-RU" dirty="0"/>
          </a:p>
        </p:txBody>
      </p:sp>
      <p:pic>
        <p:nvPicPr>
          <p:cNvPr id="7170" name="Picture 2" descr="C:\Users\Марина\Desktop\Экологич\vyrubka-les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661" y="4005064"/>
            <a:ext cx="3671764" cy="2451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58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Что мы можем сделать?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2132855"/>
            <a:ext cx="7272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Экономить воду и электроэнергию.</a:t>
            </a:r>
          </a:p>
          <a:p>
            <a:r>
              <a:rPr lang="ru-RU" sz="2400" dirty="0" smtClean="0"/>
              <a:t>Сортировать мусор и сдавать его на переработку.</a:t>
            </a:r>
          </a:p>
          <a:p>
            <a:r>
              <a:rPr lang="ru-RU" sz="2400" dirty="0" smtClean="0"/>
              <a:t>Использовать многоразовые вещи вместо одноразовых.</a:t>
            </a:r>
          </a:p>
          <a:p>
            <a:r>
              <a:rPr lang="ru-RU" sz="2400" dirty="0" smtClean="0"/>
              <a:t>Бережно относиться к природе: не мусорить, не вредить растениям и животным.</a:t>
            </a:r>
          </a:p>
          <a:p>
            <a:r>
              <a:rPr lang="ru-RU" sz="2400" dirty="0" smtClean="0"/>
              <a:t>Участвовать в экологических акциях и мероприятиях.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4023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21</TotalTime>
  <Words>405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Остин</vt:lpstr>
      <vt:lpstr>Экологические проблемы современности</vt:lpstr>
      <vt:lpstr>Экология</vt:lpstr>
      <vt:lpstr>Экологические проблемы</vt:lpstr>
      <vt:lpstr>Основные экологические проблемы</vt:lpstr>
      <vt:lpstr>Основные экологические проблемы</vt:lpstr>
      <vt:lpstr>Основные экологические проблемы</vt:lpstr>
      <vt:lpstr>Основные экологические проблемы</vt:lpstr>
      <vt:lpstr>Основные экологические проблемы</vt:lpstr>
      <vt:lpstr>Что мы можем сделать?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Экологические проблемы современности</dc:title>
  <dc:creator>Марина</dc:creator>
  <cp:lastModifiedBy>Марина</cp:lastModifiedBy>
  <cp:revision>7</cp:revision>
  <dcterms:created xsi:type="dcterms:W3CDTF">2025-06-16T06:39:27Z</dcterms:created>
  <dcterms:modified xsi:type="dcterms:W3CDTF">2025-06-16T07:00:28Z</dcterms:modified>
</cp:coreProperties>
</file>