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7" r:id="rId4"/>
    <p:sldId id="266" r:id="rId5"/>
    <p:sldId id="265" r:id="rId6"/>
    <p:sldId id="262" r:id="rId7"/>
    <p:sldId id="263" r:id="rId8"/>
    <p:sldId id="264" r:id="rId9"/>
    <p:sldId id="268" r:id="rId10"/>
    <p:sldId id="269" r:id="rId11"/>
    <p:sldId id="270" r:id="rId12"/>
    <p:sldId id="271" r:id="rId13"/>
    <p:sldId id="272" r:id="rId14"/>
    <p:sldId id="273" r:id="rId15"/>
    <p:sldId id="258" r:id="rId16"/>
    <p:sldId id="259" r:id="rId17"/>
    <p:sldId id="260" r:id="rId18"/>
    <p:sldId id="274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9D3B11-8B38-40E3-A859-715A491655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B93386A-C2CF-4E62-BD81-6DA0913C35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D29386-5797-40B5-9F76-F412768AF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14FB72-C58B-4D87-86D9-9ABF2DBCA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C427EE-D9F7-4225-8016-20BC15EEF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626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47436D-2F9F-4536-A765-845E0192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B860FC8-7D79-419D-8747-0904DAAF2F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83FE27-3E9D-4DBF-82CA-ABC4CFFE7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50D022-4B9B-48EA-8CF9-86E670190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D4B9D2F-C066-4A09-857E-7CA21B6A7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635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2B1F67C-91A7-4741-8A93-E75725B31D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61AB907-2D8E-48FD-BE1C-7CEB59913F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0DE64A-F649-42BD-B386-947D46E88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C7950C-DE65-4D83-B592-A022A8F11A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F31141-5054-485E-84C2-ACE399733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98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138D52-BD3F-467F-AE9A-F172B5861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F6BE93-5F8A-4629-8E70-36565EF215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8BF3D5-AABD-4C67-BB01-7E4B5642F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C33429-5FA9-4AD8-A143-6990E6AB3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61DF5D-5BBA-4DF9-ABD5-6DCB91714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672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387B8-0779-45AF-9C9E-56689A60FC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E6199F1-C2CB-4BAD-B362-8DB545FC6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59EF17-DE87-4E63-9009-DC0902C73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7E42D41-49A2-484F-9322-79D8036B1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11D317-7EE6-4FD4-9183-6244AD48F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61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E3BE43-08F8-4941-985E-74BF734DF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7E14303-17B5-473A-90F3-A2DB3F53FC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C5ACE66-4524-44D5-AEE1-F119E9ACD6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68CA54-7B1F-4469-8B27-AAC95BEF4E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ED368C-299A-4139-B5BC-DAAE5C795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53443AB-BBE8-4982-93DA-BF8D9AD40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0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A5405C-B9AA-4CEF-9CEA-F711B2ADC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A9C356-2EB2-41C0-B204-746443A568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70770E-4802-46B8-915F-B0954246F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B366D63-A28F-4983-8181-B6567C4651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5489505-2C19-42A2-A466-DC0FF7C86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04F862B-D1D2-441A-A901-E7A30FC0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4EDF782-D923-46D4-800B-8F8E53F55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3EAD0C8-B120-478F-B3A7-634D24C0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221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2C8797-D63F-434F-AB1B-E58B9B930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26F87DA-1BFD-4EE0-BF15-9A0AFBAF61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51B8439-2B5B-498A-A1F2-B84B62F9C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9586FE-C3ED-4B42-9059-C026C1AAB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05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C4237DB-A608-4CD5-9E01-1223D8869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AA7A388-06C0-42E7-8879-AF998F5F8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D83445-F1C0-49A2-AED1-45450875F6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9347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C70DBE-6E84-430F-B1EA-CEBBEA35C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672B580-52A1-4B66-8EFE-681BBC2429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99B0CFE-8C70-4152-8781-7D70FBA19B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8C13C7-DA88-4055-8EAE-BF86EF6558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5A4B39-C7C4-4AB7-B5E8-D6F6269C3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7F7EE4-EC67-4B8B-9078-9AA94320C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881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3C3E0-182C-4237-B0D3-7683E72AC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A53FFD9-8186-4BC6-8019-61CAB3F303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1561743-328A-495D-B01B-38E73303C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46E987-39B8-44C6-83F8-FF685CC45B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F95971-F845-4150-9A50-2BD74D044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75C8E4-D3AC-413A-BF69-B2EC4B6E3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074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6DC590-A2BD-406A-A26D-A6592F33A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C2D2882-D9F3-4D67-935F-F60848E76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89722F9-8374-46F3-8762-A46B31A029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DB782-5A03-4E00-A5CB-D2849DC9770F}" type="datetimeFigureOut">
              <a:rPr lang="ru-RU" smtClean="0"/>
              <a:t>19.12.2022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051A33-D1F3-499A-8C85-993C171E00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E2B079-0E4C-4C39-B202-CB80BAACAC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DA2776-0A96-4D07-A5EA-35D4E243FC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63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zen.ru/video/watch/6113b489f8e5dd2e1dd236ff?f=d2d" TargetMode="External"/><Relationship Id="rId2" Type="http://schemas.openxmlformats.org/officeDocument/2006/relationships/hyperlink" Target="https://yandex.ru/video/preview/15738301652726931686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D5B37C-4C23-476F-A757-63BDDF3E0E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308" y="1600200"/>
            <a:ext cx="7650692" cy="4781682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547A3-F55D-41EB-931C-8826796AAB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0684" y="1810520"/>
            <a:ext cx="5687505" cy="1950775"/>
          </a:xfrm>
        </p:spPr>
        <p:txBody>
          <a:bodyPr/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выгорание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F085799-EB23-45BE-A393-CFD8C369E9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0684" y="4355774"/>
            <a:ext cx="4556289" cy="1570773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Педагоги-психологи:</a:t>
            </a: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Мария Михайловна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Таширева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Оксана Сергеевна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Туцкая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03BB3-80A1-4585-8E1A-0A155AE0DBA9}"/>
              </a:ext>
            </a:extLst>
          </p:cNvPr>
          <p:cNvSpPr txBox="1"/>
          <p:nvPr/>
        </p:nvSpPr>
        <p:spPr>
          <a:xfrm>
            <a:off x="772998" y="315020"/>
            <a:ext cx="11274458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Родительский форум 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МАОУ «Школа №4 для обучающихся с ОВЗ»</a:t>
            </a:r>
            <a:endParaRPr lang="ru-RU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D54427-63B8-41BA-8B48-844DA1BF67D0}"/>
              </a:ext>
            </a:extLst>
          </p:cNvPr>
          <p:cNvSpPr txBox="1"/>
          <p:nvPr/>
        </p:nvSpPr>
        <p:spPr>
          <a:xfrm>
            <a:off x="2526749" y="6055551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Декабрь 2022г.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852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7678DF-88D2-42EF-A421-5D26CFFC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Дегуманизация 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E1E91FE-19BD-4A16-9A6B-22F5D5C8D61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693" y="1825625"/>
            <a:ext cx="6022613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EC24BA8C-5FAF-4549-812B-533826BD2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490" y="1522224"/>
            <a:ext cx="6966408" cy="473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49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779942-FD5E-41BA-B463-EE92BB676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Синдром «плохого родителя»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A289EA01-B96B-4ECA-A1EA-8A85BE9F5F9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9306" y="1825625"/>
            <a:ext cx="6533387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6019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97553D-9021-4856-8DE6-EE8FDFDAA6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436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«Синдром выгорания —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защитная реакция психики человека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 длительный стресс.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7AE27A-A28C-410B-8170-DAE2D9D15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67485"/>
            <a:ext cx="10515600" cy="6787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1.Важно признать свои чувства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Научиться переносить фокус внимания с ребенка на себя – заботиться о себе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876FEE7C-A7F3-4A56-BA37-C4336006C1BE}"/>
              </a:ext>
            </a:extLst>
          </p:cNvPr>
          <p:cNvSpPr txBox="1">
            <a:spLocks/>
          </p:cNvSpPr>
          <p:nvPr/>
        </p:nvSpPr>
        <p:spPr>
          <a:xfrm>
            <a:off x="838200" y="3828707"/>
            <a:ext cx="10515600" cy="6787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 не можете быть идеальным родителем. </a:t>
            </a:r>
          </a:p>
        </p:txBody>
      </p:sp>
    </p:spTree>
    <p:extLst>
      <p:ext uri="{BB962C8B-B14F-4D97-AF65-F5344CB8AC3E}">
        <p14:creationId xmlns:p14="http://schemas.microsoft.com/office/powerpoint/2010/main" val="241820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B177E0-DDF7-40F5-94F7-2CF89285FD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 способов помочь себе (и перестать чувствовать вину)</a:t>
            </a:r>
            <a:br>
              <a:rPr lang="ru-RU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E606E4-FE1B-4E1E-A171-70C75C9F8D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44339"/>
            <a:ext cx="10515600" cy="612742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Не вините себя и других.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09F741-C502-486D-859F-74266A06A122}"/>
              </a:ext>
            </a:extLst>
          </p:cNvPr>
          <p:cNvSpPr txBox="1"/>
          <p:nvPr/>
        </p:nvSpPr>
        <p:spPr>
          <a:xfrm>
            <a:off x="838200" y="1742314"/>
            <a:ext cx="6094428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Просите помощи у близких и родственников.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6BA0B5E-A364-44E6-8F76-7718F2B55698}"/>
              </a:ext>
            </a:extLst>
          </p:cNvPr>
          <p:cNvSpPr txBox="1"/>
          <p:nvPr/>
        </p:nvSpPr>
        <p:spPr>
          <a:xfrm>
            <a:off x="838200" y="2282784"/>
            <a:ext cx="10115746" cy="3740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Сбросить балласт, например, снизить требования к уборке дома или отложить работу на время.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48A087-F538-439F-9918-CB650B3F6E8C}"/>
              </a:ext>
            </a:extLst>
          </p:cNvPr>
          <p:cNvSpPr txBox="1"/>
          <p:nvPr/>
        </p:nvSpPr>
        <p:spPr>
          <a:xfrm>
            <a:off x="838200" y="2897898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 Обезвредить «третьего лишнего». 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4FC086-CD03-4F08-963D-278F2ED1389A}"/>
              </a:ext>
            </a:extLst>
          </p:cNvPr>
          <p:cNvSpPr txBox="1"/>
          <p:nvPr/>
        </p:nvSpPr>
        <p:spPr>
          <a:xfrm>
            <a:off x="838200" y="3494969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 Искать ресурсы. 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A2F83A0-0DC5-4193-99B4-50A1AA110440}"/>
              </a:ext>
            </a:extLst>
          </p:cNvPr>
          <p:cNvSpPr txBox="1"/>
          <p:nvPr/>
        </p:nvSpPr>
        <p:spPr>
          <a:xfrm>
            <a:off x="838200" y="4092040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 Важнейший ресурс — сон. 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2DA6E2-D032-46F8-8723-896A86995CF6}"/>
              </a:ext>
            </a:extLst>
          </p:cNvPr>
          <p:cNvSpPr txBox="1"/>
          <p:nvPr/>
        </p:nvSpPr>
        <p:spPr>
          <a:xfrm>
            <a:off x="838200" y="4689111"/>
            <a:ext cx="6094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 Обратитесь к 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специалисту.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041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9" grpId="0"/>
      <p:bldP spid="11" grpId="0"/>
      <p:bldP spid="13" grpId="0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860FDA-99AA-43E5-991B-D975E4043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ссылки для экологичного и осознанного родительства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450F63-64C6-48BE-93C0-C44BE3134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84981"/>
            <a:ext cx="10515600" cy="3791982"/>
          </a:xfrm>
        </p:spPr>
        <p:txBody>
          <a:bodyPr/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стать «идеальными» родителями / Людмила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Петрановская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// Нам надо поговорить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Как стать «идеальными» родителями / Людмила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Петрановская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// Нам надо поговорить - поиск Яндекса по видео (yandex.ru)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Лекция Людмилы </a:t>
            </a:r>
            <a:r>
              <a:rPr lang="ru-RU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Петрановской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"Границы: что это такое и как научиться ставить их детям"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Наши Дети - журнал для родителей | Лекция Людмилы </a:t>
            </a:r>
            <a:r>
              <a:rPr lang="ru-RU" sz="2000" u="sng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Петрановской</a:t>
            </a:r>
            <a:r>
              <a:rPr lang="ru-RU" sz="20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 "Границы: что это такое и как научиться ставить их детям" (dzen.ru)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299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0D81B5-B4C7-42CB-8945-1D3FD6F3A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6354" y="4710882"/>
            <a:ext cx="10515600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6C8348A-B04C-4559-ACD2-AE39B2893C32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1425" y="821555"/>
            <a:ext cx="9189149" cy="54392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117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1D3E56-F0FE-4515-AE45-5183248A6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104" y="2515697"/>
            <a:ext cx="10515600" cy="10111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Профилактика СЭВ в родительстве</a:t>
            </a:r>
            <a:br>
              <a:rPr lang="ru-RU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99D2C21-B94D-4B27-AB4B-133A94CF16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836709"/>
            <a:ext cx="10515600" cy="23402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Подключаем Ресурсы внешние и внутренние</a:t>
            </a:r>
          </a:p>
        </p:txBody>
      </p:sp>
    </p:spTree>
    <p:extLst>
      <p:ext uri="{BB962C8B-B14F-4D97-AF65-F5344CB8AC3E}">
        <p14:creationId xmlns:p14="http://schemas.microsoft.com/office/powerpoint/2010/main" val="1829868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A402A7-B747-47AA-A41D-7596DCD38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6974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Письмо моему внутреннему ребенку</a:t>
            </a:r>
            <a:endParaRPr lang="ru-RU" sz="3600" dirty="0"/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B91BDFFE-8553-4BE0-9FF0-9BA036EFB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684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F8C8D-B32E-4234-B391-10318086B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Письмо моему сыну/дочери</a:t>
            </a: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 слов, которые должен услышать каждый ребенок</a:t>
            </a:r>
            <a:b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131A03-E999-4AD6-88B4-43DFDE0854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 «Люблю»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«Вижу»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«Нравится»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«Горжусь»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«Ценю»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«Надеюсь»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«Верю»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«Обещаю»</a:t>
            </a:r>
            <a:endParaRPr lang="ru-RU" dirty="0">
              <a:solidFill>
                <a:srgbClr val="2F5496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372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F39AED-BAE2-4F1B-9819-45732B509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ED82A3-1B0F-400C-AD49-6043891E3B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64091"/>
            <a:ext cx="10515600" cy="36128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классные !!!</a:t>
            </a:r>
          </a:p>
          <a:p>
            <a:pPr marL="0" indent="0" algn="ctr">
              <a:buNone/>
            </a:pP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у вас все получится!</a:t>
            </a:r>
          </a:p>
        </p:txBody>
      </p:sp>
    </p:spTree>
    <p:extLst>
      <p:ext uri="{BB962C8B-B14F-4D97-AF65-F5344CB8AC3E}">
        <p14:creationId xmlns:p14="http://schemas.microsoft.com/office/powerpoint/2010/main" val="1297209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C5B34-A831-49A9-B0C0-4C82EE093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67D82C-677E-4536-9343-F41CFEAED041}"/>
              </a:ext>
            </a:extLst>
          </p:cNvPr>
          <p:cNvSpPr>
            <a:spLocks noGrp="1"/>
          </p:cNvSpPr>
          <p:nvPr>
            <p:ph idx="1"/>
          </p:nvPr>
        </p:nvSpPr>
        <p:spPr>
          <a:scene3d>
            <a:camera prst="perspectiveContrastingLeftFacing"/>
            <a:lightRig rig="threePt" dir="t"/>
          </a:scene3d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Синдром эмоционального 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выгорания (СЭВ)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истощение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(усталость)</a:t>
            </a:r>
          </a:p>
        </p:txBody>
      </p:sp>
      <p:sp>
        <p:nvSpPr>
          <p:cNvPr id="4" name="Молния 3">
            <a:extLst>
              <a:ext uri="{FF2B5EF4-FFF2-40B4-BE49-F238E27FC236}">
                <a16:creationId xmlns:a16="http://schemas.microsoft.com/office/drawing/2014/main" id="{DD193488-8E7A-4EFF-8BA7-7506B63CD7D9}"/>
              </a:ext>
            </a:extLst>
          </p:cNvPr>
          <p:cNvSpPr/>
          <p:nvPr/>
        </p:nvSpPr>
        <p:spPr>
          <a:xfrm rot="20572608" flipH="1">
            <a:off x="6243360" y="2525259"/>
            <a:ext cx="1688772" cy="1255244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38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ECA359-F2D5-4EE6-897D-36922C17E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262" y="1588004"/>
            <a:ext cx="10379697" cy="341502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выгорания =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родительстве             стадии   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эмоционального                   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истощения       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A01D26-8F6D-49EC-A547-4B391CCBD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978111"/>
            <a:ext cx="10515600" cy="21988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трелка: вправо 3">
            <a:extLst>
              <a:ext uri="{FF2B5EF4-FFF2-40B4-BE49-F238E27FC236}">
                <a16:creationId xmlns:a16="http://schemas.microsoft.com/office/drawing/2014/main" id="{BD54A5D6-3C22-42ED-BB2F-E56C3F6D743B}"/>
              </a:ext>
            </a:extLst>
          </p:cNvPr>
          <p:cNvSpPr/>
          <p:nvPr/>
        </p:nvSpPr>
        <p:spPr>
          <a:xfrm>
            <a:off x="6096000" y="281088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91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DDE845-B7C3-415A-9A03-1312B2CBE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736" y="2495583"/>
            <a:ext cx="3714946" cy="1812466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стадия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мобилизации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EBBDC28D-BB1D-4787-BD23-641B655584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39265" y="811089"/>
            <a:ext cx="5590095" cy="557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5F4E6D9-4668-4ABF-B487-7695F9FB25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468" y="855551"/>
            <a:ext cx="6511950" cy="5571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706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86792B1-9703-490A-A206-A19D5C05BB2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2571" y="365125"/>
            <a:ext cx="8170333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5A937F-3090-47CF-980F-7114E10309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02177"/>
            <a:ext cx="4129726" cy="384613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стадия –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выдерживания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9257670A-230B-4B4B-84E8-A07B6BC10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052" y="1960775"/>
            <a:ext cx="6959852" cy="391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436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E98D78-8A66-4213-8F7D-7BAF9628B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91" y="3429000"/>
            <a:ext cx="4195713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стадия –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невыдерживания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D49F966-D85A-42BE-BE10-108697CE84D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419" y="1593130"/>
            <a:ext cx="6834238" cy="472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61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DDB97F-DB44-4867-A4EA-DF81223FE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755" y="2469823"/>
            <a:ext cx="3723587" cy="1989055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стадия –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стадия деформации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17F8C52D-6FB8-479F-ABFE-1E0EDDDED45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208" y="1895991"/>
            <a:ext cx="6596904" cy="371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8E42D888-66A6-40FF-A382-D94427F59B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208" y="1580769"/>
            <a:ext cx="6767267" cy="4520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>
            <a:extLst>
              <a:ext uri="{FF2B5EF4-FFF2-40B4-BE49-F238E27FC236}">
                <a16:creationId xmlns:a16="http://schemas.microsoft.com/office/drawing/2014/main" id="{B806B941-3B21-44B4-9B77-4174F84285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1075" y="1348082"/>
            <a:ext cx="7071531" cy="481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234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E26D9-949E-4D92-B70E-2B0A895D1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184744-A633-4B90-BF7C-6831F25E25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10087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Стадии СЭВ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точки зрения эмоционального ресурса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marL="0" indent="0" algn="ctr">
              <a:buNone/>
            </a:pP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фокус на себя, а не на ситуацию</a:t>
            </a:r>
          </a:p>
        </p:txBody>
      </p:sp>
    </p:spTree>
    <p:extLst>
      <p:ext uri="{BB962C8B-B14F-4D97-AF65-F5344CB8AC3E}">
        <p14:creationId xmlns:p14="http://schemas.microsoft.com/office/powerpoint/2010/main" val="396619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31FD9-9655-4713-BB5D-3D096F335C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Эмоциональное истощение</a:t>
            </a:r>
          </a:p>
        </p:txBody>
      </p:sp>
      <p:pic>
        <p:nvPicPr>
          <p:cNvPr id="6152" name="Picture 8">
            <a:extLst>
              <a:ext uri="{FF2B5EF4-FFF2-40B4-BE49-F238E27FC236}">
                <a16:creationId xmlns:a16="http://schemas.microsoft.com/office/drawing/2014/main" id="{CB227B46-7C8D-44CD-8246-107C10E5F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050" y="1536568"/>
            <a:ext cx="3808429" cy="507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>
            <a:extLst>
              <a:ext uri="{FF2B5EF4-FFF2-40B4-BE49-F238E27FC236}">
                <a16:creationId xmlns:a16="http://schemas.microsoft.com/office/drawing/2014/main" id="{33480BBF-3F5D-4684-B70F-840F7004360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6798" y="1427310"/>
            <a:ext cx="9338404" cy="5297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438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396</Words>
  <Application>Microsoft Office PowerPoint</Application>
  <PresentationFormat>Широкоэкранный</PresentationFormat>
  <Paragraphs>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Эмоциональное выгорание</vt:lpstr>
      <vt:lpstr>Презентация PowerPoint</vt:lpstr>
      <vt:lpstr>Стадии выгорания = в родительстве             стадии                                                 эмоционального                                                                    истощения         </vt:lpstr>
      <vt:lpstr>1 стадия –  стадия мобилизации</vt:lpstr>
      <vt:lpstr>2 стадия –   стадия выдерживания</vt:lpstr>
      <vt:lpstr>3 стадия –   стадия невыдерживания</vt:lpstr>
      <vt:lpstr>4 стадия –   стадия деформации</vt:lpstr>
      <vt:lpstr>Презентация PowerPoint</vt:lpstr>
      <vt:lpstr>1. Эмоциональное истощение</vt:lpstr>
      <vt:lpstr>2. Дегуманизация </vt:lpstr>
      <vt:lpstr>3. Синдром «плохого родителя»</vt:lpstr>
      <vt:lpstr>«Синдром выгорания —  это защитная реакция психики человека  на длительный стресс. </vt:lpstr>
      <vt:lpstr>7 способов помочь себе (и перестать чувствовать вину) </vt:lpstr>
      <vt:lpstr>Полезные ссылки для экологичного и осознанного родительства</vt:lpstr>
      <vt:lpstr>Презентация PowerPoint</vt:lpstr>
      <vt:lpstr>Профилактика СЭВ в родительстве </vt:lpstr>
      <vt:lpstr>Письмо моему внутреннему ребенку</vt:lpstr>
      <vt:lpstr>Письмо моему сыну/дочери  8 слов, которые должен услышать каждый ребенок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Эмоциональное выгорание</dc:title>
  <dc:creator>Пользователь</dc:creator>
  <cp:lastModifiedBy>Пользователь</cp:lastModifiedBy>
  <cp:revision>50</cp:revision>
  <dcterms:created xsi:type="dcterms:W3CDTF">2022-12-14T07:58:00Z</dcterms:created>
  <dcterms:modified xsi:type="dcterms:W3CDTF">2022-12-19T04:24:06Z</dcterms:modified>
</cp:coreProperties>
</file>