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6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8.gif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image" Target="../media/image18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gif"/><Relationship Id="rId12" Type="http://schemas.openxmlformats.org/officeDocument/2006/relationships/image" Target="../media/image2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22.gif"/><Relationship Id="rId11" Type="http://schemas.openxmlformats.org/officeDocument/2006/relationships/image" Target="../media/image27.gif"/><Relationship Id="rId5" Type="http://schemas.openxmlformats.org/officeDocument/2006/relationships/image" Target="../media/image21.png"/><Relationship Id="rId10" Type="http://schemas.openxmlformats.org/officeDocument/2006/relationships/image" Target="../media/image26.gif"/><Relationship Id="rId4" Type="http://schemas.openxmlformats.org/officeDocument/2006/relationships/image" Target="../media/image20.png"/><Relationship Id="rId9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им\Desktop\Мои рисунки\макеты для презинтаөий\детские\0_63825_d94117ca_L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50" y="0"/>
            <a:ext cx="9173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esnya_-_Dorogoyu_dobra_(iPlay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6783.66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6256" y="6328270"/>
            <a:ext cx="609600" cy="609600"/>
          </a:xfrm>
          <a:prstGeom prst="rect">
            <a:avLst/>
          </a:prstGeom>
        </p:spPr>
      </p:pic>
      <p:pic>
        <p:nvPicPr>
          <p:cNvPr id="1028" name="Picture 4" descr="F:\8962-raskraska-bolshoe-derevo-bez-listev-dlya-podelok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" t="5361" r="15388" b="2996"/>
          <a:stretch/>
        </p:blipFill>
        <p:spPr bwMode="auto">
          <a:xfrm>
            <a:off x="3635896" y="692696"/>
            <a:ext cx="4662419" cy="563557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331640" y="620688"/>
            <a:ext cx="6991239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835424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76200">
                  <a:solidFill>
                    <a:srgbClr val="C00000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</a:rPr>
              <a:t>Остров Доброты</a:t>
            </a:r>
            <a:endParaRPr lang="ru-RU" sz="7200" b="1" dirty="0">
              <a:ln w="76200">
                <a:solidFill>
                  <a:srgbClr val="C00000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647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908720"/>
            <a:ext cx="7776864" cy="51125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Доброта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отзывчивость, душевное расположение к людям, стремление делать добро другим. </a:t>
            </a:r>
          </a:p>
          <a:p>
            <a:pPr algn="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(Словарь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С.Ожегова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отметил качества определяющие доброту: добродетельный, добродушный, доброжелательный, добронравный, добропорядочный, добросердечный, добросовестный.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94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им\Desktop\Мои рисунки\макеты для презинтаөий\детские\0_637ed_80ad0adf_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620688"/>
            <a:ext cx="6991239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835424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76200">
                  <a:solidFill>
                    <a:srgbClr val="C00000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</a:rPr>
              <a:t>Остров пословиц</a:t>
            </a:r>
            <a:endParaRPr lang="ru-RU" sz="7200" b="1" dirty="0">
              <a:ln w="76200">
                <a:solidFill>
                  <a:srgbClr val="C00000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408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64704"/>
            <a:ext cx="4664075" cy="563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4139952" y="1243608"/>
            <a:ext cx="1346448" cy="1249288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5476853" y="764704"/>
            <a:ext cx="1346448" cy="1249288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6516216" y="1389348"/>
            <a:ext cx="1346448" cy="1249288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3870156" y="2474660"/>
            <a:ext cx="1346448" cy="1249288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4909517" y="1840898"/>
            <a:ext cx="1346448" cy="1249288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>
            <a:off x="7241555" y="2242592"/>
            <a:ext cx="1346448" cy="1249288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6287255" y="2777022"/>
            <a:ext cx="1346448" cy="1249288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4130405" y="3090186"/>
            <a:ext cx="1346448" cy="1249288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98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Рим\Desktop\Мои рисунки\макеты для презинтаөий\детские\0_637f6_c2c774c1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4275"/>
            <a:ext cx="9144000" cy="69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db6b7ad382c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8" y="2359730"/>
            <a:ext cx="2356143" cy="214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31640" y="620688"/>
            <a:ext cx="6991239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835424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76200">
                  <a:solidFill>
                    <a:srgbClr val="C00000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</a:rPr>
              <a:t>Город вежливости</a:t>
            </a:r>
            <a:endParaRPr lang="ru-RU" sz="7200" b="1" dirty="0">
              <a:ln w="76200">
                <a:solidFill>
                  <a:srgbClr val="C00000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61" y="2359730"/>
            <a:ext cx="2282792" cy="2516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216" y="2242447"/>
            <a:ext cx="2725437" cy="2478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Рим\Desktop\Мои рисунки\рисунки\0_89813_6220abdf_orig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"/>
          <a:stretch/>
        </p:blipFill>
        <p:spPr bwMode="auto">
          <a:xfrm>
            <a:off x="5246512" y="2286418"/>
            <a:ext cx="2196872" cy="208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dacha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9"/>
          <a:stretch/>
        </p:blipFill>
        <p:spPr bwMode="auto">
          <a:xfrm>
            <a:off x="5038866" y="3329325"/>
            <a:ext cx="4254732" cy="352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83145"/>
            <a:ext cx="2240376" cy="202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F:\0_827c3_9b468800_ori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11" y="3481836"/>
            <a:ext cx="3014501" cy="27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:\0_72a28_4943b8f5_ori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9626" y="3430419"/>
            <a:ext cx="2712768" cy="299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48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Рим\Desktop\Мои рисунки\макеты для презинтаөий\детские\0_63824_405dee6_L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" y="0"/>
            <a:ext cx="91362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4836517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2696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Ля Ля ля – Ля ля ля - детский заливистый смех радости, счастья, одним словом смех детства ))) (www.petamusic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58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291536" y="5445224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974" y="969863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228" y="1412775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325" y="2183135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937" y="2625253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200" y="1578521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92" y="3068960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073" y="2298600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025" y="1412775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744" y="2473412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59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76672"/>
            <a:ext cx="4833937" cy="561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:\Users\Рим\Desktop\Мои рисунки\веселая анимация\предметы\65872241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419" y="-885707"/>
            <a:ext cx="38004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C:\Users\Рим\Desktop\Мои рисунки\герои мультфильмов\1786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0418"/>
            <a:ext cx="2807494" cy="280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C:\Users\Рим\Desktop\Мои рисунки\герои мультфильмов\1763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642" y="4653907"/>
            <a:ext cx="2045246" cy="204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C:\Users\Рим\Desktop\Мои рисунки\герои мультфильмов\1782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857670"/>
            <a:ext cx="2173396" cy="217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C:\Users\Рим\Desktop\Мои рисунки\герои мультфильмов\1788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6" y="2605218"/>
            <a:ext cx="1799075" cy="164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C:\Users\Рим\Desktop\Мои рисунки\герои мультфильмов\1784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90082"/>
            <a:ext cx="2952328" cy="286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esnya_pro_druzhbu_-_(iPlay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0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361863" y="6143278"/>
            <a:ext cx="609600" cy="609600"/>
          </a:xfrm>
          <a:prstGeom prst="rect">
            <a:avLst/>
          </a:prstGeom>
        </p:spPr>
      </p:pic>
      <p:pic>
        <p:nvPicPr>
          <p:cNvPr id="2050" name="Picture 2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1771409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265" y="1051716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888" y="1260938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478" y="1786633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863" y="2229545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788" y="2924293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316" y="3284165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263" y="1786633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588" y="2702434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Рим\Desktop\Мои рисунки\веселая анимация\цветы и бабочки\001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056" y="2702434"/>
            <a:ext cx="876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20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1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1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46</Words>
  <Application>Microsoft Office PowerPoint</Application>
  <PresentationFormat>Экран (4:3)</PresentationFormat>
  <Paragraphs>6</Paragraphs>
  <Slides>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Венера Насиховна</dc:creator>
  <cp:lastModifiedBy>Рим</cp:lastModifiedBy>
  <cp:revision>29</cp:revision>
  <dcterms:created xsi:type="dcterms:W3CDTF">2016-02-07T11:02:06Z</dcterms:created>
  <dcterms:modified xsi:type="dcterms:W3CDTF">2019-05-16T06:27:43Z</dcterms:modified>
</cp:coreProperties>
</file>