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59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14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48707-758D-4804-BD40-BE0B34154E93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F6B3-71BF-414D-B142-7519FF082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78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48707-758D-4804-BD40-BE0B34154E93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F6B3-71BF-414D-B142-7519FF082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928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48707-758D-4804-BD40-BE0B34154E93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F6B3-71BF-414D-B142-7519FF082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249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48707-758D-4804-BD40-BE0B34154E93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F6B3-71BF-414D-B142-7519FF082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428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48707-758D-4804-BD40-BE0B34154E93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F6B3-71BF-414D-B142-7519FF082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938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48707-758D-4804-BD40-BE0B34154E93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F6B3-71BF-414D-B142-7519FF082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628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48707-758D-4804-BD40-BE0B34154E93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F6B3-71BF-414D-B142-7519FF082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572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48707-758D-4804-BD40-BE0B34154E93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F6B3-71BF-414D-B142-7519FF082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880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48707-758D-4804-BD40-BE0B34154E93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F6B3-71BF-414D-B142-7519FF082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680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48707-758D-4804-BD40-BE0B34154E93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F6B3-71BF-414D-B142-7519FF082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693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48707-758D-4804-BD40-BE0B34154E93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F6B3-71BF-414D-B142-7519FF082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98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48707-758D-4804-BD40-BE0B34154E93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CF6B3-71BF-414D-B142-7519FF082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335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dfb/000acfe2-b98dc13d/img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57252" y="61962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pic>
        <p:nvPicPr>
          <p:cNvPr id="3" name="PDD_-_Soblyudaj_PDD_i_druzhi_s_GIBDD_(Gybka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4137" y="5434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3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1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fsd.multiurok.ru/html/2020/04/15/s_5e966d899bf7b/1418234_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93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ic.pics.livejournal.com/yaroslav_gunin/24267787/2537264/2537264_origina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65"/>
          <a:stretch/>
        </p:blipFill>
        <p:spPr bwMode="auto">
          <a:xfrm>
            <a:off x="719580" y="421105"/>
            <a:ext cx="7642367" cy="601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81291" y="651455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2430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fsd.multiurok.ru/html/2020/04/15/s_5e966d899bf7b/1418234_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93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sun9-73.userapi.com/impg/pzBhCtseMasC7hjh-_pk0no1eguAaf6SoIq1Jg/zuBnF1Dxz8A.jpg?size=1200x675&amp;quality=96&amp;sign=c4b198955d3b7ed60eb97a2f9f6be2c0&amp;c_uniq_tag=7VS2Qpgu3iRoFBJdiIfMxf75ZLVzok5X3uL7C_8xY4k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" t="2417" r="13048"/>
          <a:stretch/>
        </p:blipFill>
        <p:spPr bwMode="auto">
          <a:xfrm>
            <a:off x="0" y="294774"/>
            <a:ext cx="9149379" cy="6268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32398" y="656322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</a:p>
        </p:txBody>
      </p:sp>
      <p:pic>
        <p:nvPicPr>
          <p:cNvPr id="2" name="автобус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0434" y="5719649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6347022"/>
            <a:ext cx="1710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Игра «Автобус»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098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2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dfb/000acfe2-b98dc13d/img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05380" y="61361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  <p:pic>
        <p:nvPicPr>
          <p:cNvPr id="2" name="PDD_-_Soblyudaj_PDD_i_druzhi_s_GIBDD_(Gybka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9709" y="5424055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8759" y="6033655"/>
            <a:ext cx="2141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Выход </a:t>
            </a:r>
            <a:r>
              <a:rPr lang="ru-RU" dirty="0" err="1" smtClean="0"/>
              <a:t>Светофорика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457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1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dfb/000acfe2-b98dc13d/img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05380" y="61361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4" name="3. Неизвестен - Веселая музыка для конкурсов_(HugeMusic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273" y="5526508"/>
            <a:ext cx="609600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71055" y="6136108"/>
            <a:ext cx="2155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Игра «Автомобили»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078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3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dfb/000acfe2-b98dc13d/img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05380" y="61361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6</a:t>
            </a:r>
          </a:p>
        </p:txBody>
      </p:sp>
      <p:pic>
        <p:nvPicPr>
          <p:cNvPr id="4" name="3. Неизвестен - Веселая музыка для конкурсов_(HugeMusic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273" y="5526508"/>
            <a:ext cx="609600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75769" y="6136108"/>
            <a:ext cx="1930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Игра «Грузовики»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522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3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fsd.multiurok.ru/html/2020/04/15/s_5e966d899bf7b/1418234_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79" y="0"/>
            <a:ext cx="91493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r="3061"/>
          <a:stretch/>
        </p:blipFill>
        <p:spPr>
          <a:xfrm>
            <a:off x="721878" y="485695"/>
            <a:ext cx="7670800" cy="593473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96306" y="652278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7</a:t>
            </a:r>
          </a:p>
        </p:txBody>
      </p:sp>
      <p:pic>
        <p:nvPicPr>
          <p:cNvPr id="2" name="ПДД - Дорожный знак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48691" y="5557209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1878" y="6085218"/>
            <a:ext cx="2608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Танец «Дорожный знак»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57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8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dfb/000acfe2-b98dc13d/img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05380" y="61361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8</a:t>
            </a:r>
          </a:p>
        </p:txBody>
      </p:sp>
      <p:pic>
        <p:nvPicPr>
          <p:cNvPr id="4" name="Детские песни - ПД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2836" y="55265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73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1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27</Words>
  <Application>Microsoft Office PowerPoint</Application>
  <PresentationFormat>Экран (4:3)</PresentationFormat>
  <Paragraphs>13</Paragraphs>
  <Slides>8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iwan</dc:creator>
  <cp:lastModifiedBy>Admins</cp:lastModifiedBy>
  <cp:revision>9</cp:revision>
  <dcterms:created xsi:type="dcterms:W3CDTF">2021-10-04T19:22:53Z</dcterms:created>
  <dcterms:modified xsi:type="dcterms:W3CDTF">2021-10-05T11:57:00Z</dcterms:modified>
</cp:coreProperties>
</file>