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1" r:id="rId35"/>
    <p:sldId id="293" r:id="rId36"/>
    <p:sldId id="295" r:id="rId37"/>
    <p:sldId id="296" r:id="rId38"/>
    <p:sldId id="297" r:id="rId39"/>
    <p:sldId id="294" r:id="rId40"/>
    <p:sldId id="298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159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xn--c1abae0cksna.xn--p1ai/upload/medialibrary/9b0/9b06c6149bb02376cef07ce1e097a06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-214338"/>
            <a:ext cx="9753600" cy="73247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30425"/>
            <a:ext cx="8715436" cy="2155831"/>
          </a:xfrm>
        </p:spPr>
        <p:txBody>
          <a:bodyPr>
            <a:prstTxWarp prst="textInflat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28575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Западный Крым</a:t>
            </a:r>
            <a:endParaRPr lang="ru-RU" b="1" spc="50" dirty="0">
              <a:ln w="28575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00570"/>
            <a:ext cx="6400800" cy="171451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эко-проект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«Двигаем планету» среди обучающихся образовательных учреждений города Армянска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goldrybak.ru/wp-content/uploads/2017/03/hello_html_321480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7536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714488"/>
            <a:ext cx="8358246" cy="3857652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 Black" pitchFamily="34" charset="0"/>
              </a:rPr>
              <a:t>4. Какая акула водиться в Черном море ?</a:t>
            </a:r>
            <a:endParaRPr lang="ru-RU" sz="44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goldrybak.ru/wp-content/uploads/2017/03/hello_html_321480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7536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714488"/>
            <a:ext cx="8358246" cy="3857652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857364"/>
            <a:ext cx="792961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atin typeface="Arial Black" pitchFamily="34" charset="0"/>
                <a:cs typeface="Times New Roman" pitchFamily="18" charset="0"/>
              </a:rPr>
              <a:t>Катран</a:t>
            </a:r>
          </a:p>
          <a:p>
            <a:pPr algn="ctr"/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Еще называется 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морская собака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 или черноморская акула — самый известный хищник Черного моря. Главная особенность этой акулы — колючки на плавниках, которые предназначены для защиты.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vasilev-life.ru/wp-content/uploads/%C2%AB%D0%9A%D0%B5%D1%80%D0%BA%D0%B8%D0%BD%D0%B8%D1%82%D0%B8%D0%B4%D0%B0%C2%BB5-768x5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5012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714488"/>
            <a:ext cx="8358246" cy="3857652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 Black" pitchFamily="34" charset="0"/>
              </a:rPr>
              <a:t>5. Какой город Западного Крыма носил древнегреческое имя </a:t>
            </a:r>
            <a:r>
              <a:rPr lang="ru-RU" sz="4400" dirty="0" err="1" smtClean="0">
                <a:solidFill>
                  <a:schemeClr val="tx1"/>
                </a:solidFill>
                <a:latin typeface="Arial Black" pitchFamily="34" charset="0"/>
              </a:rPr>
              <a:t>Керкинитида</a:t>
            </a:r>
            <a:r>
              <a:rPr lang="ru-RU" sz="4400" dirty="0" smtClean="0">
                <a:solidFill>
                  <a:schemeClr val="tx1"/>
                </a:solidFill>
                <a:latin typeface="Arial Black" pitchFamily="34" charset="0"/>
              </a:rPr>
              <a:t>? </a:t>
            </a:r>
            <a:endParaRPr lang="ru-RU" sz="44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vasilev-life.ru/wp-content/uploads/%C2%AB%D0%9A%D0%B5%D1%80%D0%BA%D0%B8%D0%BD%D0%B8%D1%82%D0%B8%D0%B4%D0%B0%C2%BB5-768x5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5012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714488"/>
            <a:ext cx="8358246" cy="3857652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Керкинитида</a:t>
            </a:r>
            <a:r>
              <a:rPr lang="ru-RU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— древнегреческий город, существовавший с начала V века до н. э. по конец II века до н. э. на западе Крымского полуострова на месте нынешней </a:t>
            </a:r>
            <a:r>
              <a:rPr lang="ru-RU" sz="4800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Евпатории</a:t>
            </a:r>
            <a:endParaRPr lang="ru-RU" sz="5400" u="sng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dakkar-resort.net/wp-content/uploads/2016/11/osen_sevastop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00164" y="0"/>
            <a:ext cx="1207292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714488"/>
            <a:ext cx="8358246" cy="3857652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 Black" pitchFamily="34" charset="0"/>
              </a:rPr>
              <a:t>6. Этот город, самый главный порт Крыма, в этом городе располагается Черноморский военно-морской флот </a:t>
            </a:r>
            <a:endParaRPr lang="ru-RU" sz="44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dakkar-resort.net/wp-content/uploads/2016/11/osen_sevastop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00164" y="0"/>
            <a:ext cx="1207292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714488"/>
            <a:ext cx="8358246" cy="3857652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 Black" pitchFamily="34" charset="0"/>
              </a:rPr>
              <a:t>Севастополь</a:t>
            </a:r>
            <a:endParaRPr lang="ru-RU" sz="44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vashkurort.net/images/ru_upload/20151012_110036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28726" y="-500090"/>
            <a:ext cx="11658600" cy="77724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714488"/>
            <a:ext cx="8358246" cy="3857652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 Black" pitchFamily="34" charset="0"/>
              </a:rPr>
              <a:t>7. Чем славиться город-курорт Саки</a:t>
            </a:r>
            <a:endParaRPr lang="ru-RU" sz="44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vashkurort.net/images/ru_upload/20151012_110036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5850" y="-914401"/>
            <a:ext cx="11658600" cy="77724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714488"/>
            <a:ext cx="8358246" cy="3857652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Грязи и минеральные воды </a:t>
            </a:r>
          </a:p>
          <a:p>
            <a:pPr algn="ctr"/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главные достопримечательности курорта. Первая грязелечебница здесь была основана в начале XIX века. Впоследствии появилось немало здравниц, куда поступает грязь из лечебного озера в Саки глубиной всего около 1 м. Водоем обладает лечебными свойствами</a:t>
            </a:r>
            <a:endParaRPr lang="ru-RU" sz="2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geographyofrussia.com/wp-content/uploads/2015/04/ozero-Donuzlav-so-sputni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1143032"/>
            <a:ext cx="11049077" cy="82868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714488"/>
            <a:ext cx="8358246" cy="3857652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 Black" pitchFamily="34" charset="0"/>
              </a:rPr>
              <a:t>8. Что такое </a:t>
            </a:r>
            <a:r>
              <a:rPr lang="ru-RU" sz="4400" dirty="0" err="1" smtClean="0">
                <a:solidFill>
                  <a:schemeClr val="tx1"/>
                </a:solidFill>
                <a:latin typeface="Arial Black" pitchFamily="34" charset="0"/>
              </a:rPr>
              <a:t>Донузлав</a:t>
            </a:r>
            <a:r>
              <a:rPr lang="ru-RU" sz="4400" dirty="0" smtClean="0">
                <a:solidFill>
                  <a:schemeClr val="tx1"/>
                </a:solidFill>
                <a:latin typeface="Arial Black" pitchFamily="34" charset="0"/>
              </a:rPr>
              <a:t>?</a:t>
            </a:r>
            <a:endParaRPr lang="ru-RU" sz="44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geographyofrussia.com/wp-content/uploads/2015/04/ozero-Donuzlav-so-sputni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9784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1714488"/>
            <a:ext cx="8358246" cy="3857652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Озеро</a:t>
            </a:r>
          </a:p>
          <a:p>
            <a:pPr algn="ctr"/>
            <a:r>
              <a:rPr lang="ru-RU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Донузла́в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— самое глубокое озеро в Крыму и крупнейшее озеро Черноморского района, относится к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Тарханкутской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группе озёр. Сейчас для озера более подходящим статусом может быть не озеро, а техногенный залив: в 1961 году в результате строительства военно-морской базы в пересыпи, отделяющей озеро (внутренние воды) от Чёрного моря (внешние воды), был прорыт канал, соединив озеро с Черным морем .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orionvelo.narod.ru/images/westcrimea/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2974" y="-571528"/>
            <a:ext cx="10953752" cy="821531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3071834"/>
          </a:xfrm>
        </p:spPr>
        <p:txBody>
          <a:bodyPr>
            <a:prstTxWarp prst="textInflate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aganim.ru/wp-content/uploads/2016/09/f0a72fae251e4537f03d82917ced495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00164" y="-1143032"/>
            <a:ext cx="12533313" cy="83531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714488"/>
            <a:ext cx="8358246" cy="3857652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 Black" pitchFamily="34" charset="0"/>
              </a:rPr>
              <a:t>9.Где находиться Херсонес Таврический?</a:t>
            </a:r>
            <a:endParaRPr lang="ru-RU" sz="44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aganim.ru/wp-content/uploads/2016/09/f0a72fae251e4537f03d82917ced495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00164" y="-1143032"/>
            <a:ext cx="12533313" cy="83531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1785926"/>
            <a:ext cx="8358246" cy="3857652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Херсонес</a:t>
            </a:r>
            <a:r>
              <a:rPr lang="ru-RU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Таврический</a:t>
            </a:r>
            <a:r>
              <a:rPr lang="ru-RU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- руины древнегреческого города Херсона на территории нынешнего </a:t>
            </a:r>
            <a:r>
              <a:rPr lang="ru-RU" sz="4400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Севастополя</a:t>
            </a:r>
            <a:r>
              <a:rPr lang="ru-RU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Крыму; место, 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где</a:t>
            </a:r>
            <a:r>
              <a:rPr lang="ru-RU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в 10-м столетии крестился Святой князь Владимир.</a:t>
            </a:r>
            <a:endParaRPr lang="ru-RU" sz="4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aganim.ru/wp-content/uploads/2016/09/f0a72fae251e4537f03d82917ced495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91822" cy="73924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3071834"/>
          </a:xfrm>
        </p:spPr>
        <p:txBody>
          <a:bodyPr>
            <a:prstTxWarp prst="textInflate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«1 из 3-х»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357694"/>
            <a:ext cx="8229600" cy="176846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ganim.ru/wp-content/uploads/2016/09/f0a72fae251e4537f03d82917ced495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91822" cy="73924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571480"/>
            <a:ext cx="5429288" cy="1285884"/>
          </a:xfrm>
        </p:spPr>
        <p:txBody>
          <a:bodyPr>
            <a:prstTxWarp prst="textPlain">
              <a:avLst/>
            </a:prstTxWarp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«1 из 3-х»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043890" cy="38401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8662" y="2214554"/>
            <a:ext cx="7500990" cy="3571900"/>
          </a:xfrm>
          <a:prstGeom prst="roundRect">
            <a:avLst/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Необходимо </a:t>
            </a:r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выбрать 1 </a:t>
            </a:r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изображение </a:t>
            </a:r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из </a:t>
            </a:r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3-х предложенных и </a:t>
            </a:r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объяснить, почему оно ассоциируется </a:t>
            </a:r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с западным Крымом</a:t>
            </a:r>
            <a:endParaRPr lang="ru-RU" sz="2800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За полный правильный ответ команда зарабатывает  5 баллов</a:t>
            </a:r>
            <a:endParaRPr lang="ru-RU" sz="28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571480"/>
            <a:ext cx="5429288" cy="1285884"/>
          </a:xfrm>
        </p:spPr>
        <p:txBody>
          <a:bodyPr>
            <a:prstTxWarp prst="textPlain">
              <a:avLst/>
            </a:prstTxWarp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«1 из 3-х»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043890" cy="384017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6866" name="Picture 2" descr="https://mamahunter.ru/wp-content/uploads/2018/05/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3116"/>
            <a:ext cx="3729900" cy="2383406"/>
          </a:xfrm>
          <a:prstGeom prst="rect">
            <a:avLst/>
          </a:prstGeom>
          <a:noFill/>
        </p:spPr>
      </p:pic>
      <p:pic>
        <p:nvPicPr>
          <p:cNvPr id="36868" name="Picture 4" descr="https://horosho-tam.ru/thumb/1100/pics/7a/69/59a18184d895b120c436697a/moskva-eto-serdtse-rossii-6697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4071942"/>
            <a:ext cx="3786214" cy="2498901"/>
          </a:xfrm>
          <a:prstGeom prst="rect">
            <a:avLst/>
          </a:prstGeom>
          <a:noFill/>
        </p:spPr>
      </p:pic>
      <p:pic>
        <p:nvPicPr>
          <p:cNvPr id="36870" name="Picture 6" descr="https://crimeaone.ru/wp-content/uploads/2016/09/%D0%95%D0%BD%D0%B8-%D0%9A%D0%B0%D0%BB%D0%B5-800x5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2000240"/>
            <a:ext cx="3703641" cy="233329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2214554"/>
            <a:ext cx="2357454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1. Евпатория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86446" y="2143116"/>
            <a:ext cx="250033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2. </a:t>
            </a:r>
            <a:r>
              <a:rPr lang="ru-RU" dirty="0" err="1" smtClean="0"/>
              <a:t>Керч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28926" y="4214818"/>
            <a:ext cx="221457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3.Москва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571480"/>
            <a:ext cx="5429288" cy="1285884"/>
          </a:xfrm>
        </p:spPr>
        <p:txBody>
          <a:bodyPr>
            <a:prstTxWarp prst="textPlain">
              <a:avLst/>
            </a:prstTxWarp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«1 из 3-х»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043890" cy="384017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8914" name="Picture 2" descr="https://avatars.mds.yandex.net/get-pdb/1058492/d506f9eb-44ba-41df-83e6-2b55ca3f9097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71678"/>
            <a:ext cx="3302483" cy="2549400"/>
          </a:xfrm>
          <a:prstGeom prst="rect">
            <a:avLst/>
          </a:prstGeom>
          <a:noFill/>
        </p:spPr>
      </p:pic>
      <p:pic>
        <p:nvPicPr>
          <p:cNvPr id="38916" name="Picture 4" descr="http://xn--80aacenrmb1f7d9a.xn--p1ai/content/previews/191/begovye_lyzh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143116"/>
            <a:ext cx="3786182" cy="2517959"/>
          </a:xfrm>
          <a:prstGeom prst="rect">
            <a:avLst/>
          </a:prstGeom>
          <a:noFill/>
        </p:spPr>
      </p:pic>
      <p:pic>
        <p:nvPicPr>
          <p:cNvPr id="38918" name="Picture 6" descr="https://24smi.org/public/media/news/2015/11/12/1447301400-dajving-na-filippinah_specp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4214818"/>
            <a:ext cx="3619472" cy="2406949"/>
          </a:xfrm>
          <a:prstGeom prst="rect">
            <a:avLst/>
          </a:prstGeom>
          <a:noFill/>
        </p:spPr>
      </p:pic>
      <p:sp>
        <p:nvSpPr>
          <p:cNvPr id="7" name="Левая фигурная скобка 6"/>
          <p:cNvSpPr/>
          <p:nvPr/>
        </p:nvSpPr>
        <p:spPr>
          <a:xfrm>
            <a:off x="1000100" y="2143116"/>
            <a:ext cx="2214578" cy="35719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2143116"/>
            <a:ext cx="264320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1. </a:t>
            </a:r>
            <a:r>
              <a:rPr lang="ru-RU" dirty="0" err="1" smtClean="0"/>
              <a:t>Сумо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86380" y="2285992"/>
            <a:ext cx="257176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2. Лыжи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4500570"/>
            <a:ext cx="2286016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3. </a:t>
            </a:r>
            <a:r>
              <a:rPr lang="ru-RU" dirty="0" err="1" smtClean="0"/>
              <a:t>Дайвинг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571480"/>
            <a:ext cx="5429288" cy="1285884"/>
          </a:xfrm>
        </p:spPr>
        <p:txBody>
          <a:bodyPr>
            <a:prstTxWarp prst="textPlain">
              <a:avLst/>
            </a:prstTxWarp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«1 из 3-х»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043890" cy="384017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9938" name="Picture 2" descr="http://xn-----elcz3ar7b6c.xn--p1ai/uploads/photo/image/257/htmlimage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00240"/>
            <a:ext cx="3916359" cy="2608296"/>
          </a:xfrm>
          <a:prstGeom prst="rect">
            <a:avLst/>
          </a:prstGeom>
          <a:noFill/>
        </p:spPr>
      </p:pic>
      <p:pic>
        <p:nvPicPr>
          <p:cNvPr id="39940" name="Picture 4" descr="https://finobzor.ru/uploads/posts/2017-04/org_spcb2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4246066"/>
            <a:ext cx="4643438" cy="2611934"/>
          </a:xfrm>
          <a:prstGeom prst="rect">
            <a:avLst/>
          </a:prstGeom>
          <a:noFill/>
        </p:spPr>
      </p:pic>
      <p:pic>
        <p:nvPicPr>
          <p:cNvPr id="39942" name="Picture 6" descr="https://geographyofrussia.com/wp-content/uploads/2015/04/ozero-Donuzlav-so-sputni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2000240"/>
            <a:ext cx="3786214" cy="283966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85852" y="2214554"/>
            <a:ext cx="257176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1. Рица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2071678"/>
            <a:ext cx="285752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2. </a:t>
            </a:r>
            <a:r>
              <a:rPr lang="ru-RU" dirty="0" err="1" smtClean="0"/>
              <a:t>Донузлав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6215082"/>
            <a:ext cx="314327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3. Байкал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571480"/>
            <a:ext cx="5429288" cy="1285884"/>
          </a:xfrm>
        </p:spPr>
        <p:txBody>
          <a:bodyPr>
            <a:prstTxWarp prst="textPlain">
              <a:avLst/>
            </a:prstTxWarp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«1 из 3-х»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043890" cy="384017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62" name="Picture 2" descr="https://im0-tub-ru.yandex.net/i?id=9fcb1a0fa9fa136c8248aad2d34a7422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000240"/>
            <a:ext cx="3143240" cy="2095493"/>
          </a:xfrm>
          <a:prstGeom prst="rect">
            <a:avLst/>
          </a:prstGeom>
          <a:noFill/>
        </p:spPr>
      </p:pic>
      <p:pic>
        <p:nvPicPr>
          <p:cNvPr id="40964" name="Picture 4" descr="https://avatars.mds.yandex.net/get-pdb/194708/4a2f3e18-93e2-4c90-9bda-eee2247af3c2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928802"/>
            <a:ext cx="3840125" cy="2880094"/>
          </a:xfrm>
          <a:prstGeom prst="rect">
            <a:avLst/>
          </a:prstGeom>
          <a:noFill/>
        </p:spPr>
      </p:pic>
      <p:pic>
        <p:nvPicPr>
          <p:cNvPr id="40966" name="Picture 6" descr="https://goroskop.guru/wp-content/uploads/2018/01/medved-e151602419148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3929066"/>
            <a:ext cx="4370369" cy="273148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28662" y="3714752"/>
            <a:ext cx="2143140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1. Лиса степная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4357694"/>
            <a:ext cx="2643206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2. Лемур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6143644"/>
            <a:ext cx="3143272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3. Медведь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jeduvkrym.ru/wp-content/uploads/2018/03/CHasha-lyubvi-v-Olenevk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715668" cy="71392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3071834"/>
          </a:xfrm>
        </p:spPr>
        <p:txBody>
          <a:bodyPr>
            <a:prstTxWarp prst="textInflate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«Продолжи название»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357694"/>
            <a:ext cx="8229600" cy="176846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jeduvkrym.ru/wp-content/uploads/2018/03/CHasha-lyubvi-v-Olenevk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715668" cy="71392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85884"/>
          </a:xfrm>
        </p:spPr>
        <p:txBody>
          <a:bodyPr>
            <a:prstTxWarp prst="textInflate">
              <a:avLst/>
            </a:prstTxWarp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«Продолжи название»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2285992"/>
            <a:ext cx="7572428" cy="3714776"/>
          </a:xfrm>
          <a:prstGeom prst="roundRect">
            <a:avLst/>
          </a:prstGeom>
          <a:solidFill>
            <a:schemeClr val="accent1">
              <a:alpha val="5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Команде необходимо за 2 минуты справиться с заданием: необходимо продолжить название главных достопримечательностей Западного Крыма. За 1 совпадение команда получает 1 балл</a:t>
            </a:r>
            <a:endParaRPr lang="ru-RU" sz="28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orionvelo.narod.ru/images/westcrimea/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2974" y="-571528"/>
            <a:ext cx="10953752" cy="8215314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2285992"/>
            <a:ext cx="9144000" cy="3500462"/>
          </a:xfrm>
          <a:prstGeom prst="roundRect">
            <a:avLst/>
          </a:prstGeom>
          <a:solidFill>
            <a:schemeClr val="accent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072494" cy="2000264"/>
          </a:xfrm>
        </p:spPr>
        <p:txBody>
          <a:bodyPr>
            <a:prstTxWarp prst="textPlain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Критерии оценивания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55441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В 1м туре за 1 правильный ответ команда зарабатывает 2 балла</a:t>
            </a:r>
          </a:p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За неверный ответ команда разрабатывает 0 баллов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cdn.lifehacker.ru/wp-content/uploads/2015/06/z0YxvBC.jpg_1435316995-1140x7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36" y="-1071594"/>
            <a:ext cx="10858500" cy="83582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85884"/>
          </a:xfrm>
        </p:spPr>
        <p:txBody>
          <a:bodyPr>
            <a:prstTxWarp prst="textInflate">
              <a:avLst/>
            </a:prstTxWarp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«Продолжи название»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2285992"/>
            <a:ext cx="7572428" cy="3714776"/>
          </a:xfrm>
          <a:prstGeom prst="roundRect">
            <a:avLst/>
          </a:prstGeom>
          <a:solidFill>
            <a:schemeClr val="accent1">
              <a:alpha val="5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357290" y="2214554"/>
            <a:ext cx="678661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1. Мыс 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2. Чаша 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3.</a:t>
            </a:r>
            <a:r>
              <a:rPr kumimoji="0" lang="ru-RU" sz="4400" b="0" i="0" u="none" strike="noStrike" cap="none" normalizeH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Озеро … - Сиваш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4. Город-герой 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5.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Каламитский</a:t>
            </a:r>
            <a:r>
              <a:rPr kumimoji="0" lang="ru-RU" sz="4400" b="0" i="0" u="none" strike="noStrike" cap="none" normalizeH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…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cdn.lifehacker.ru/wp-content/uploads/2015/06/z0YxvBC.jpg_1435316995-1140x7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36" y="-1071594"/>
            <a:ext cx="10858500" cy="83582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85884"/>
          </a:xfrm>
        </p:spPr>
        <p:txBody>
          <a:bodyPr>
            <a:prstTxWarp prst="textInflate">
              <a:avLst/>
            </a:prstTxWarp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«Продолжи название»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2285992"/>
            <a:ext cx="7572428" cy="3714776"/>
          </a:xfrm>
          <a:prstGeom prst="roundRect">
            <a:avLst/>
          </a:prstGeom>
          <a:solidFill>
            <a:schemeClr val="accent1">
              <a:alpha val="5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714348" y="2357430"/>
            <a:ext cx="764386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1. Мыс</a:t>
            </a:r>
            <a:r>
              <a:rPr kumimoji="0" lang="ru-RU" sz="4000" b="0" i="0" u="none" strike="noStrike" cap="none" normalizeH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Тарханкут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2. Чаша любви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3. Озеро</a:t>
            </a:r>
            <a:r>
              <a:rPr kumimoji="0" lang="ru-RU" sz="4000" b="0" i="0" u="none" strike="noStrike" cap="none" normalizeH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Сасык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-Сиваш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4. Город-герой</a:t>
            </a:r>
            <a:r>
              <a:rPr kumimoji="0" lang="ru-RU" sz="4000" b="0" i="0" u="none" strike="noStrike" cap="none" normalizeH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Севастополь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5.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Каламитский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залив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naturfotografen-forum.de/data/o/116/583319/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0" y="0"/>
            <a:ext cx="9525000" cy="71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3071834"/>
          </a:xfrm>
        </p:spPr>
        <p:txBody>
          <a:bodyPr>
            <a:prstTxWarp prst="textInflate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«Фауна Крыма»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357694"/>
            <a:ext cx="8229600" cy="176846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naturfotografen-forum.de/data/o/116/583319/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0" y="0"/>
            <a:ext cx="9525000" cy="71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500198"/>
          </a:xfrm>
        </p:spPr>
        <p:txBody>
          <a:bodyPr>
            <a:prstTxWarp prst="textInflate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«Фауна Крыма»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5786" y="2214554"/>
            <a:ext cx="7643866" cy="4000528"/>
          </a:xfrm>
          <a:prstGeom prst="roundRect">
            <a:avLst/>
          </a:prstGeom>
          <a:solidFill>
            <a:schemeClr val="accent1"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 Black" pitchFamily="34" charset="0"/>
              </a:rPr>
              <a:t>Команде необходимо дать название животным представленных на картинках. За 1 правильный ответ команде насчитывается 2 балла</a:t>
            </a:r>
            <a:endParaRPr lang="ru-RU" sz="32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8"/>
          </a:xfrm>
        </p:spPr>
        <p:txBody>
          <a:bodyPr>
            <a:prstTxWarp prst="textInflate">
              <a:avLst/>
            </a:prstTxWarp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«Фауна Крыма»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7106" name="Picture 2" descr="ÐÐ¸Ð²Ð¾ÑÐ½ÑÐµ-ÐÑÑÐ¼Ð°-ÐÐ¿Ð¸ÑÐ°Ð½Ð¸Ñ-Ð½Ð°Ð·Ð²Ð°Ð½Ð¸Ñ-Ð¸-Ð¾ÑÐ¾Ð±ÐµÐ½Ð½Ð¾ÑÑÐ¸-Ð¶Ð¸Ð²Ð¾ÑÐ½ÑÑ-ÐÑÑÐ¼Ð°-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14488"/>
            <a:ext cx="2856415" cy="1812083"/>
          </a:xfrm>
          <a:prstGeom prst="rect">
            <a:avLst/>
          </a:prstGeom>
          <a:noFill/>
        </p:spPr>
      </p:pic>
      <p:pic>
        <p:nvPicPr>
          <p:cNvPr id="47108" name="Picture 4" descr="ÐÐ¸Ð²Ð¾ÑÐ½ÑÐµ-ÐÑÑÐ¼Ð°-ÐÐ¿Ð¸ÑÐ°Ð½Ð¸Ñ-Ð½Ð°Ð·Ð²Ð°Ð½Ð¸Ñ-Ð¸-Ð¾ÑÐ¾Ð±ÐµÐ½Ð½Ð¾ÑÑÐ¸-Ð¶Ð¸Ð²Ð¾ÑÐ½ÑÑ-ÐÑÑÐ¼Ð°-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000504"/>
            <a:ext cx="2786042" cy="1704129"/>
          </a:xfrm>
          <a:prstGeom prst="rect">
            <a:avLst/>
          </a:prstGeom>
          <a:noFill/>
        </p:spPr>
      </p:pic>
      <p:pic>
        <p:nvPicPr>
          <p:cNvPr id="47110" name="Picture 6" descr="ÐÐ¸Ð²Ð¾ÑÐ½ÑÐµ-ÐÑÑÐ¼Ð°-ÐÐ¿Ð¸ÑÐ°Ð½Ð¸Ñ-Ð½Ð°Ð·Ð²Ð°Ð½Ð¸Ñ-Ð¸-Ð¾ÑÐ¾Ð±ÐµÐ½Ð½Ð¾ÑÑÐ¸-Ð¶Ð¸Ð²Ð¾ÑÐ½ÑÑ-ÐÑÑÐ¼Ð°-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1571612"/>
            <a:ext cx="2776517" cy="1784573"/>
          </a:xfrm>
          <a:prstGeom prst="rect">
            <a:avLst/>
          </a:prstGeom>
          <a:noFill/>
        </p:spPr>
      </p:pic>
      <p:pic>
        <p:nvPicPr>
          <p:cNvPr id="47112" name="Picture 8" descr="ÐÐ¸Ð²Ð¾ÑÐ½ÑÐµ-ÐÑÑÐ¼Ð°-ÐÐ¿Ð¸ÑÐ°Ð½Ð¸Ñ-Ð½Ð°Ð·Ð²Ð°Ð½Ð¸Ñ-Ð¸-Ð¾ÑÐ¾Ð±ÐµÐ½Ð½Ð¾ÑÑÐ¸-Ð¶Ð¸Ð²Ð¾ÑÐ½ÑÑ-ÐÑÑÐ¼Ð°-4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3429000"/>
            <a:ext cx="2357454" cy="1496983"/>
          </a:xfrm>
          <a:prstGeom prst="rect">
            <a:avLst/>
          </a:prstGeom>
          <a:noFill/>
        </p:spPr>
      </p:pic>
      <p:pic>
        <p:nvPicPr>
          <p:cNvPr id="47114" name="Picture 10" descr="ÐÐ¸Ð²Ð¾ÑÐ½ÑÐµ-ÐÑÑÐ¼Ð°-ÐÐ¿Ð¸ÑÐ°Ð½Ð¸Ñ-Ð½Ð°Ð·Ð²Ð°Ð½Ð¸Ñ-Ð¸-Ð¾ÑÐ¾Ð±ÐµÐ½Ð½Ð¾ÑÑÐ¸-Ð¶Ð¸Ð²Ð¾ÑÐ½ÑÑ-ÐÑÑÐ¼Ð°-5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1714488"/>
            <a:ext cx="2874489" cy="1810929"/>
          </a:xfrm>
          <a:prstGeom prst="rect">
            <a:avLst/>
          </a:prstGeom>
          <a:noFill/>
        </p:spPr>
      </p:pic>
      <p:pic>
        <p:nvPicPr>
          <p:cNvPr id="47116" name="Picture 12" descr="ÐÐ¸Ð²Ð¾ÑÐ½ÑÐµ-ÐÑÑÐ¼Ð°-ÐÐ¿Ð¸ÑÐ°Ð½Ð¸Ñ-Ð½Ð°Ð·Ð²Ð°Ð½Ð¸Ñ-Ð¸-Ð¾ÑÐ¾Ð±ÐµÐ½Ð½Ð¾ÑÑÐ¸-Ð¶Ð¸Ð²Ð¾ÑÐ½ÑÑ-ÐÑÑÐ¼Ð°-5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4071942"/>
            <a:ext cx="2747942" cy="1719769"/>
          </a:xfrm>
          <a:prstGeom prst="rect">
            <a:avLst/>
          </a:prstGeom>
          <a:noFill/>
        </p:spPr>
      </p:pic>
      <p:pic>
        <p:nvPicPr>
          <p:cNvPr id="47118" name="Picture 14" descr="ÐÐ¸Ð²Ð¾ÑÐ½ÑÐµ-ÐÑÑÐ¼Ð°-ÐÐ¿Ð¸ÑÐ°Ð½Ð¸Ñ-Ð½Ð°Ð·Ð²Ð°Ð½Ð¸Ñ-Ð¸-Ð¾ÑÐ¾Ð±ÐµÐ½Ð½Ð¾ÑÑÐ¸-Ð¶Ð¸Ð²Ð¾ÑÐ½ÑÑ-ÐÑÑÐ¼Ð°-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78" y="5072074"/>
            <a:ext cx="2643166" cy="1603521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214282" y="264318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1. 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929190" y="242886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2. 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7858148" y="164305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3.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1928794" y="478632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4.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5072066" y="407194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5.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8001024" y="485776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6.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3143240" y="564357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7.</a:t>
            </a: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olegovpohod.ru/images/stories/OKOEMITARXANAfotokotzivu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1055076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3071834"/>
          </a:xfrm>
        </p:spPr>
        <p:txBody>
          <a:bodyPr>
            <a:prstTxWarp prst="textInflate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b="1" spc="50" dirty="0" err="1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Крымовед</a:t>
            </a: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357694"/>
            <a:ext cx="8229600" cy="176846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olegovpohod.ru/images/stories/OKOEMITARXANAfotokotzivu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55076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6072230" cy="928694"/>
          </a:xfrm>
        </p:spPr>
        <p:txBody>
          <a:bodyPr>
            <a:prstTxWarp prst="textInflate">
              <a:avLst/>
            </a:prstTxWarp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b="1" spc="50" dirty="0" err="1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Крымовед</a:t>
            </a: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5455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5786" y="1500174"/>
            <a:ext cx="7715304" cy="4572032"/>
          </a:xfrm>
          <a:prstGeom prst="round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Команде необходимо обозначить границы западного Крыма. За правильную отметку команда зарабатывает </a:t>
            </a:r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10 </a:t>
            </a:r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баллов</a:t>
            </a:r>
            <a:endParaRPr lang="ru-RU" sz="28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6072230" cy="928694"/>
          </a:xfrm>
        </p:spPr>
        <p:txBody>
          <a:bodyPr>
            <a:prstTxWarp prst="textInflate">
              <a:avLst/>
            </a:prstTxWarp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b="1" spc="50" dirty="0" err="1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Крымовед</a:t>
            </a: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5455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://www.ec-arctic.ru/tourism/ukraina/krim/img/krim0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181" y="1357298"/>
            <a:ext cx="8869819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6072230" cy="1214446"/>
          </a:xfrm>
        </p:spPr>
        <p:txBody>
          <a:bodyPr>
            <a:prstTxWarp prst="textInflate">
              <a:avLst/>
            </a:prstTxWarp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b="1" spc="50" dirty="0" err="1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Крымовед</a:t>
            </a: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5455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ÐÐ°Ð¿Ð°Ð´Ð½ÑÐ¹ ÐÑÑÐ¼ Ð½Ð° ÐºÐ°ÑÑÐ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428736"/>
            <a:ext cx="4403104" cy="5212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rivettur.ru/modules/image/src/images/cache/city_preview_75_17-600-364-9b0cf75c.jpg?_=15429835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12010965" cy="72866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329642" cy="3643338"/>
          </a:xfrm>
        </p:spPr>
        <p:txBody>
          <a:bodyPr>
            <a:prstTxWarp prst="textInflate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6 тур</a:t>
            </a:r>
            <a:b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«Что я знаю о Западном Крыме?»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357694"/>
            <a:ext cx="8229600" cy="176846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xn--c1abae0cksna.xn--p1ai/upload/medialibrary/b21/b21ba2cd63429b3072b89acb2e4ce8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9600" y="-466726"/>
            <a:ext cx="9753600" cy="73247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714488"/>
            <a:ext cx="7500990" cy="3286148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 Black" pitchFamily="34" charset="0"/>
              </a:rPr>
              <a:t>1. Какое море омывает Западный Крым? </a:t>
            </a:r>
            <a:endParaRPr lang="ru-RU" sz="44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xn--c1abae0cksna.xn--p1ai/upload/medialibrary/9b0/9b06c6149bb02376cef07ce1e097a06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-214338"/>
            <a:ext cx="9753600" cy="73247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30425"/>
            <a:ext cx="8715436" cy="2155831"/>
          </a:xfrm>
        </p:spPr>
        <p:txBody>
          <a:bodyPr>
            <a:prstTxWarp prst="textInflat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28575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Западный Крым</a:t>
            </a:r>
            <a:endParaRPr lang="ru-RU" b="1" spc="50" dirty="0">
              <a:ln w="28575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00570"/>
            <a:ext cx="6400800" cy="1714512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xn--c1abae0cksna.xn--p1ai/upload/medialibrary/b21/b21ba2cd63429b3072b89acb2e4ce8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9600" y="-466726"/>
            <a:ext cx="9753600" cy="73247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714488"/>
            <a:ext cx="7500990" cy="3286148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 Black" pitchFamily="34" charset="0"/>
              </a:rPr>
              <a:t>Черное море</a:t>
            </a:r>
            <a:endParaRPr lang="ru-RU" sz="44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ytravelbook.org/object_foto/2016/04/Ozero_Sasyk-Sivash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714488"/>
            <a:ext cx="8358246" cy="3857652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 Black" pitchFamily="34" charset="0"/>
              </a:rPr>
              <a:t>2. Самое большое озеро по площади в Крыму? </a:t>
            </a:r>
            <a:endParaRPr lang="ru-RU" sz="44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ytravelbook.org/object_foto/2016/04/Ozero_Sasyk-Sivash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714488"/>
            <a:ext cx="8358246" cy="3857652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err="1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Сасык-Сиваш</a:t>
            </a:r>
            <a:endParaRPr lang="ru-RU" sz="4800" dirty="0" smtClean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Самым известным озером Крыма является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Сасык-Сиваш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В народе его называют просто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Сасык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Находится оно между городами Саки и Евпатория. Этот водоем лидирует в списке «Самые крупные озера Крыма», так как является самым большим по площади: занимает около 75,3 км2. По своей природе это соленое лиманное озеро. Оно совсем неглубокое. </a:t>
            </a: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geo.ru/sites/default/files/inline-images/04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31754" cy="72866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714488"/>
            <a:ext cx="8358246" cy="3857652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 Black" pitchFamily="34" charset="0"/>
              </a:rPr>
              <a:t>3. Где находиться подводный музей «Аллея вождей»?</a:t>
            </a:r>
            <a:endParaRPr lang="ru-RU" sz="44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geo.ru/sites/default/files/inline-images/04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31754" cy="72866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1 Тур «Кросс-вопрос»</a:t>
            </a:r>
            <a:endParaRPr lang="ru-RU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24" cy="3328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5754" y="1785926"/>
            <a:ext cx="8358246" cy="3857652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Мыс </a:t>
            </a:r>
            <a:r>
              <a:rPr lang="ru-RU" sz="4800" dirty="0" err="1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Тарханкут</a:t>
            </a:r>
            <a:endParaRPr lang="ru-RU" sz="4800" dirty="0" smtClean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Подводное заведение – часть урочища Большой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Атлеш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располагающегося на территории национального парка «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Тарханкутский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 Удаленность «залов» от берега – около 100 м</a:t>
            </a:r>
            <a:endParaRPr lang="ru-RU" sz="44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556</Words>
  <PresentationFormat>Экран (4:3)</PresentationFormat>
  <Paragraphs>100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Западный Крым</vt:lpstr>
      <vt:lpstr>1 тур «Кросс-вопрос»</vt:lpstr>
      <vt:lpstr>Критерии оценивания</vt:lpstr>
      <vt:lpstr>1 Тур «Кросс-вопрос»</vt:lpstr>
      <vt:lpstr>1 Тур «Кросс-вопрос»</vt:lpstr>
      <vt:lpstr>1 Тур «Кросс-вопрос»</vt:lpstr>
      <vt:lpstr>1 Тур «Кросс-вопрос»</vt:lpstr>
      <vt:lpstr>1 Тур «Кросс-вопрос»</vt:lpstr>
      <vt:lpstr>1 Тур «Кросс-вопрос»</vt:lpstr>
      <vt:lpstr>1 Тур «Кросс-вопрос»</vt:lpstr>
      <vt:lpstr>1 Тур «Кросс-вопрос»</vt:lpstr>
      <vt:lpstr>1 Тур «Кросс-вопрос»</vt:lpstr>
      <vt:lpstr>1 Тур «Кросс-вопрос»</vt:lpstr>
      <vt:lpstr>1 Тур «Кросс-вопрос»</vt:lpstr>
      <vt:lpstr>1 Тур «Кросс-вопрос»</vt:lpstr>
      <vt:lpstr>1 Тур «Кросс-вопрос»</vt:lpstr>
      <vt:lpstr>1 Тур «Кросс-вопрос»</vt:lpstr>
      <vt:lpstr>1 Тур «Кросс-вопрос»</vt:lpstr>
      <vt:lpstr>1 Тур «Кросс-вопрос»</vt:lpstr>
      <vt:lpstr>1 Тур «Кросс-вопрос»</vt:lpstr>
      <vt:lpstr>1 Тур «Кросс-вопрос»</vt:lpstr>
      <vt:lpstr>2 тур «1 из 3-х»</vt:lpstr>
      <vt:lpstr>2 тур «1 из 3-х»</vt:lpstr>
      <vt:lpstr>2 тур «1 из 3-х»</vt:lpstr>
      <vt:lpstr>2 тур «1 из 3-х»</vt:lpstr>
      <vt:lpstr>2 тур «1 из 3-х»</vt:lpstr>
      <vt:lpstr>2 тур «1 из 3-х»</vt:lpstr>
      <vt:lpstr>3 тур «Продолжи название»</vt:lpstr>
      <vt:lpstr>3 тур «Продолжи название»</vt:lpstr>
      <vt:lpstr>3 тур «Продолжи название»</vt:lpstr>
      <vt:lpstr>3 тур «Продолжи название»</vt:lpstr>
      <vt:lpstr>4 тур «Фауна Крыма»</vt:lpstr>
      <vt:lpstr>4 тур «Фауна Крыма»</vt:lpstr>
      <vt:lpstr>4 тур «Фауна Крыма»</vt:lpstr>
      <vt:lpstr>5 тур «Крымовед»</vt:lpstr>
      <vt:lpstr>5 тур «Крымовед»</vt:lpstr>
      <vt:lpstr>5 тур «Крымовед»</vt:lpstr>
      <vt:lpstr>5 тур «Крымовед»</vt:lpstr>
      <vt:lpstr>6 тур «Что я знаю о Западном Крыме?»</vt:lpstr>
      <vt:lpstr>Западный Крым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Западный Крым</dc:title>
  <dc:creator>Ирина</dc:creator>
  <cp:lastModifiedBy>Ирина</cp:lastModifiedBy>
  <cp:revision>19</cp:revision>
  <dcterms:created xsi:type="dcterms:W3CDTF">2019-01-16T18:11:39Z</dcterms:created>
  <dcterms:modified xsi:type="dcterms:W3CDTF">2019-01-16T19:44:44Z</dcterms:modified>
</cp:coreProperties>
</file>