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81" r:id="rId2"/>
    <p:sldId id="263" r:id="rId3"/>
    <p:sldId id="262" r:id="rId4"/>
    <p:sldId id="283" r:id="rId5"/>
    <p:sldId id="258" r:id="rId6"/>
    <p:sldId id="257" r:id="rId7"/>
    <p:sldId id="260" r:id="rId8"/>
    <p:sldId id="280" r:id="rId9"/>
    <p:sldId id="270" r:id="rId10"/>
    <p:sldId id="271" r:id="rId11"/>
    <p:sldId id="272" r:id="rId12"/>
    <p:sldId id="273" r:id="rId13"/>
    <p:sldId id="275" r:id="rId14"/>
    <p:sldId id="276" r:id="rId15"/>
    <p:sldId id="278" r:id="rId16"/>
    <p:sldId id="274" r:id="rId17"/>
    <p:sldId id="279" r:id="rId18"/>
    <p:sldId id="277" r:id="rId19"/>
    <p:sldId id="267" r:id="rId20"/>
    <p:sldId id="26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E6DE-3081-4FA6-9EE4-75D616B5C867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9678E83-96B7-414F-BF9F-9134D2FB7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E6DE-3081-4FA6-9EE4-75D616B5C867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8E83-96B7-414F-BF9F-9134D2FB7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E6DE-3081-4FA6-9EE4-75D616B5C867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8E83-96B7-414F-BF9F-9134D2FB7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E6DE-3081-4FA6-9EE4-75D616B5C867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9678E83-96B7-414F-BF9F-9134D2FB7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E6DE-3081-4FA6-9EE4-75D616B5C867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8E83-96B7-414F-BF9F-9134D2FB7B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E6DE-3081-4FA6-9EE4-75D616B5C867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8E83-96B7-414F-BF9F-9134D2FB7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E6DE-3081-4FA6-9EE4-75D616B5C867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9678E83-96B7-414F-BF9F-9134D2FB7B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E6DE-3081-4FA6-9EE4-75D616B5C867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8E83-96B7-414F-BF9F-9134D2FB7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E6DE-3081-4FA6-9EE4-75D616B5C867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8E83-96B7-414F-BF9F-9134D2FB7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E6DE-3081-4FA6-9EE4-75D616B5C867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8E83-96B7-414F-BF9F-9134D2FB7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E6DE-3081-4FA6-9EE4-75D616B5C867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78E83-96B7-414F-BF9F-9134D2FB7B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316E6DE-3081-4FA6-9EE4-75D616B5C867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9678E83-96B7-414F-BF9F-9134D2FB7B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57200"/>
            <a:ext cx="8668072" cy="8382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7030A0"/>
                </a:solidFill>
              </a:rPr>
              <a:t>Why do we talk about houses?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to discuss this problem with native speakers; </a:t>
            </a:r>
            <a:endParaRPr lang="ru-RU" sz="4000" dirty="0" smtClean="0"/>
          </a:p>
          <a:p>
            <a:r>
              <a:rPr lang="en-US" sz="4000" dirty="0"/>
              <a:t>t</a:t>
            </a:r>
            <a:r>
              <a:rPr lang="en-US" sz="4000" dirty="0" smtClean="0"/>
              <a:t>o read </a:t>
            </a:r>
            <a:r>
              <a:rPr lang="en-US" sz="4000" dirty="0"/>
              <a:t>the information about different houses in the Internet; </a:t>
            </a:r>
            <a:endParaRPr lang="ru-RU" sz="4000" dirty="0" smtClean="0"/>
          </a:p>
          <a:p>
            <a:r>
              <a:rPr lang="en-US" sz="4000" dirty="0"/>
              <a:t>t</a:t>
            </a:r>
            <a:r>
              <a:rPr lang="en-US" sz="4000" dirty="0" smtClean="0"/>
              <a:t>o read </a:t>
            </a:r>
            <a:r>
              <a:rPr lang="en-US" sz="4000" dirty="0"/>
              <a:t>various </a:t>
            </a:r>
            <a:r>
              <a:rPr lang="en-US" sz="4000" dirty="0" smtClean="0"/>
              <a:t>magazines;</a:t>
            </a:r>
          </a:p>
          <a:p>
            <a:r>
              <a:rPr lang="en-US" sz="4000" dirty="0"/>
              <a:t>t</a:t>
            </a:r>
            <a:r>
              <a:rPr lang="en-US" sz="4000" dirty="0" smtClean="0"/>
              <a:t>o buy things (like curtains, carpets) in internet shops…</a:t>
            </a:r>
          </a:p>
        </p:txBody>
      </p:sp>
    </p:spTree>
    <p:extLst>
      <p:ext uri="{BB962C8B-B14F-4D97-AF65-F5344CB8AC3E}">
        <p14:creationId xmlns:p14="http://schemas.microsoft.com/office/powerpoint/2010/main" val="3598409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Home\Desktop\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9511"/>
            <a:ext cx="9144000" cy="6098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721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Home\Desktop\00_6b1405_1140x7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1263"/>
            <a:ext cx="9144000" cy="5895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86171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Home\Desktop\a6fad1d9308424c5b333097d11ac02e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15" y="620688"/>
            <a:ext cx="8665310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84802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Home\Desktop\дом-из-камн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53806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Home\Desktop\dom_42_15070129-1024x6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8441"/>
            <a:ext cx="9144000" cy="6081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75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Home\Desktop\FilesZ500-res-wizualizacje-Z18-Z18_dk_view1_jp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47780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Home\Desktop\3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283"/>
            <a:ext cx="9144000" cy="6067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9672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Home\Desktop\Дизайн-гостиной-в-частном-доме-2017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6080"/>
            <a:ext cx="9144000" cy="608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81231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Home\Desktop\431880-sveti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9334"/>
            <a:ext cx="9144000" cy="6079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16129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Егор.Егор-ПК\Desktop\image_597d946bc547b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t="67821"/>
          <a:stretch/>
        </p:blipFill>
        <p:spPr bwMode="auto">
          <a:xfrm>
            <a:off x="1835696" y="4555803"/>
            <a:ext cx="4155374" cy="2117739"/>
          </a:xfrm>
          <a:prstGeom prst="rect">
            <a:avLst/>
          </a:prstGeom>
          <a:noFill/>
        </p:spPr>
      </p:pic>
      <p:pic>
        <p:nvPicPr>
          <p:cNvPr id="5" name="Picture 2" descr="C:\Users\Егор.Егор-ПК\Desktop\img1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67544" y="29840"/>
            <a:ext cx="8046156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Егор.Егор-ПК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16" y="89577"/>
            <a:ext cx="9144000" cy="66788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end.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9600" dirty="0" smtClean="0"/>
              <a:t>Thank you for your work.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363272" cy="936104"/>
          </a:xfrm>
        </p:spPr>
        <p:txBody>
          <a:bodyPr>
            <a:normAutofit/>
          </a:bodyPr>
          <a:lstStyle/>
          <a:p>
            <a:r>
              <a:rPr lang="en-US" dirty="0" smtClean="0"/>
              <a:t>There is…there are.</a:t>
            </a:r>
            <a:endParaRPr lang="ru-RU" dirty="0"/>
          </a:p>
        </p:txBody>
      </p:sp>
      <p:pic>
        <p:nvPicPr>
          <p:cNvPr id="7170" name="Picture 2" descr="C:\Users\Егор.Егор-ПК\Desktop\img_user_file_57210ef411220_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27584" y="1628800"/>
            <a:ext cx="6829183" cy="5121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и отрицание.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600" b="1" dirty="0"/>
              <a:t>There </a:t>
            </a:r>
            <a:r>
              <a:rPr lang="en-US" sz="3600" b="1" dirty="0">
                <a:solidFill>
                  <a:srgbClr val="FF0000"/>
                </a:solidFill>
              </a:rPr>
              <a:t>is</a:t>
            </a:r>
            <a:r>
              <a:rPr lang="en-US" sz="3600" b="1" dirty="0"/>
              <a:t> a bed in the room.</a:t>
            </a:r>
          </a:p>
          <a:p>
            <a:r>
              <a:rPr lang="en-US" sz="3600" b="1" dirty="0">
                <a:solidFill>
                  <a:srgbClr val="FF0000"/>
                </a:solidFill>
              </a:rPr>
              <a:t>Is</a:t>
            </a:r>
            <a:r>
              <a:rPr lang="en-US" sz="3600" b="1" dirty="0"/>
              <a:t> there a bed in the room?</a:t>
            </a:r>
          </a:p>
          <a:p>
            <a:r>
              <a:rPr lang="en-US" sz="3600" b="1" dirty="0" smtClean="0"/>
              <a:t>There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>
                <a:solidFill>
                  <a:srgbClr val="FF0000"/>
                </a:solidFill>
              </a:rPr>
              <a:t>are </a:t>
            </a:r>
            <a:r>
              <a:rPr lang="en-US" sz="3600" b="1" dirty="0"/>
              <a:t>curtains on the windows.</a:t>
            </a:r>
          </a:p>
          <a:p>
            <a:r>
              <a:rPr lang="en-US" sz="3600" b="1" dirty="0">
                <a:solidFill>
                  <a:srgbClr val="FF0000"/>
                </a:solidFill>
              </a:rPr>
              <a:t>Are</a:t>
            </a:r>
            <a:r>
              <a:rPr lang="en-US" sz="3600" b="1" dirty="0"/>
              <a:t> there curtains on the window?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sz="4000" b="1" dirty="0"/>
              <a:t>Yes, there </a:t>
            </a:r>
            <a:r>
              <a:rPr lang="en-US" sz="4000" b="1" dirty="0">
                <a:solidFill>
                  <a:srgbClr val="FF0000"/>
                </a:solidFill>
              </a:rPr>
              <a:t>is. </a:t>
            </a:r>
          </a:p>
          <a:p>
            <a:r>
              <a:rPr lang="en-US" sz="4000" b="1" dirty="0"/>
              <a:t>No, there </a:t>
            </a:r>
            <a:r>
              <a:rPr lang="en-US" sz="4000" b="1" dirty="0">
                <a:solidFill>
                  <a:srgbClr val="FF0000"/>
                </a:solidFill>
              </a:rPr>
              <a:t>isn`t</a:t>
            </a:r>
            <a:r>
              <a:rPr lang="en-US" sz="4000" b="1" dirty="0" smtClean="0">
                <a:solidFill>
                  <a:srgbClr val="FF0000"/>
                </a:solidFill>
              </a:rPr>
              <a:t>.</a:t>
            </a:r>
          </a:p>
          <a:p>
            <a:endParaRPr lang="en-US" sz="4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4000" b="1" dirty="0">
              <a:solidFill>
                <a:srgbClr val="FF0000"/>
              </a:solidFill>
            </a:endParaRPr>
          </a:p>
          <a:p>
            <a:r>
              <a:rPr lang="en-US" sz="4000" b="1" dirty="0" smtClean="0"/>
              <a:t>Yes</a:t>
            </a:r>
            <a:r>
              <a:rPr lang="en-US" sz="4000" b="1" dirty="0"/>
              <a:t>, there are.</a:t>
            </a:r>
          </a:p>
          <a:p>
            <a:r>
              <a:rPr lang="en-US" sz="4000" b="1" dirty="0"/>
              <a:t>No, there </a:t>
            </a:r>
            <a:r>
              <a:rPr lang="en-US" sz="4000" b="1" dirty="0">
                <a:solidFill>
                  <a:srgbClr val="FF0000"/>
                </a:solidFill>
              </a:rPr>
              <a:t>aren`t</a:t>
            </a:r>
            <a:r>
              <a:rPr lang="en-US" sz="4000" b="1" dirty="0"/>
              <a:t>.</a:t>
            </a:r>
            <a:endParaRPr lang="ru-RU" sz="4000" b="1" dirty="0"/>
          </a:p>
          <a:p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482555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Егор.Егор-ПК\Desktop\slide_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Let`s talk.</a:t>
            </a:r>
            <a:endParaRPr lang="ru-RU" dirty="0"/>
          </a:p>
        </p:txBody>
      </p:sp>
      <p:pic>
        <p:nvPicPr>
          <p:cNvPr id="2050" name="Picture 2" descr="C:\Users\Егор.Егор-ПК\Desktop\img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268760"/>
            <a:ext cx="6446332" cy="48347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28605"/>
            <a:ext cx="7774632" cy="69613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a mess! There is a…There are…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Егор.Егор-ПК\Desktop\17eb98b4b43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198" y="985493"/>
            <a:ext cx="7867202" cy="57703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Home\Desktop\bien-deco-chambre-parentale-zen-18-dessiner-la-chambre-en-desordre-design-dint233rieur-et-780x72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14"/>
          <a:stretch/>
        </p:blipFill>
        <p:spPr bwMode="auto">
          <a:xfrm>
            <a:off x="899592" y="743822"/>
            <a:ext cx="7704856" cy="612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75322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Home\Desktop\1-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192"/>
            <a:ext cx="9144000" cy="6071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827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316</TotalTime>
  <Words>123</Words>
  <Application>Microsoft Office PowerPoint</Application>
  <PresentationFormat>Экран (4:3)</PresentationFormat>
  <Paragraphs>21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Трек</vt:lpstr>
      <vt:lpstr>Why do we talk about houses?</vt:lpstr>
      <vt:lpstr>Презентация PowerPoint</vt:lpstr>
      <vt:lpstr>There is…there are.</vt:lpstr>
      <vt:lpstr>Вопрос и отрицание.</vt:lpstr>
      <vt:lpstr>Презентация PowerPoint</vt:lpstr>
      <vt:lpstr>Let`s talk.</vt:lpstr>
      <vt:lpstr>What a mess! There is a…There are…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The end.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Егор</dc:creator>
  <cp:lastModifiedBy>Home</cp:lastModifiedBy>
  <cp:revision>27</cp:revision>
  <dcterms:created xsi:type="dcterms:W3CDTF">2017-11-15T15:19:52Z</dcterms:created>
  <dcterms:modified xsi:type="dcterms:W3CDTF">2018-11-26T19:43:24Z</dcterms:modified>
</cp:coreProperties>
</file>