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4" r:id="rId6"/>
    <p:sldId id="263" r:id="rId7"/>
    <p:sldId id="265" r:id="rId8"/>
    <p:sldId id="262" r:id="rId9"/>
    <p:sldId id="260" r:id="rId10"/>
    <p:sldId id="261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67" d="100"/>
          <a:sy n="67" d="100"/>
        </p:scale>
        <p:origin x="-510" y="-5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43C2C23-F1E7-4B51-99A2-81383D49ED9A}" type="datetimeFigureOut">
              <a:rPr lang="en-US" smtClean="0"/>
              <a:pPr/>
              <a:t>11/16/2021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90099B3-E474-4F68-86F3-B1CB54D9EA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="" xmlns:p14="http://schemas.microsoft.com/office/powerpoint/2010/main" val="3525067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C2C23-F1E7-4B51-99A2-81383D49ED9A}" type="datetimeFigureOut">
              <a:rPr lang="en-US" smtClean="0"/>
              <a:pPr/>
              <a:t>11/16/2021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099B3-E474-4F68-86F3-B1CB54D9EA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44651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C2C23-F1E7-4B51-99A2-81383D49ED9A}" type="datetimeFigureOut">
              <a:rPr lang="en-US" smtClean="0"/>
              <a:pPr/>
              <a:t>11/16/2021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099B3-E474-4F68-86F3-B1CB54D9EA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84642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C2C23-F1E7-4B51-99A2-81383D49ED9A}" type="datetimeFigureOut">
              <a:rPr lang="en-US" smtClean="0"/>
              <a:pPr/>
              <a:t>11/16/2021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099B3-E474-4F68-86F3-B1CB54D9EA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5736109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C2C23-F1E7-4B51-99A2-81383D49ED9A}" type="datetimeFigureOut">
              <a:rPr lang="en-US" smtClean="0"/>
              <a:pPr/>
              <a:t>11/16/2021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099B3-E474-4F68-86F3-B1CB54D9EA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547688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C2C23-F1E7-4B51-99A2-81383D49ED9A}" type="datetimeFigureOut">
              <a:rPr lang="en-US" smtClean="0"/>
              <a:pPr/>
              <a:t>11/16/2021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099B3-E474-4F68-86F3-B1CB54D9EA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929791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C2C23-F1E7-4B51-99A2-81383D49ED9A}" type="datetimeFigureOut">
              <a:rPr lang="en-US" smtClean="0"/>
              <a:pPr/>
              <a:t>11/16/2021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099B3-E474-4F68-86F3-B1CB54D9EA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453588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C2C23-F1E7-4B51-99A2-81383D49ED9A}" type="datetimeFigureOut">
              <a:rPr lang="en-US" smtClean="0"/>
              <a:pPr/>
              <a:t>11/16/2021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099B3-E474-4F68-86F3-B1CB54D9EA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641111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C2C23-F1E7-4B51-99A2-81383D49ED9A}" type="datetimeFigureOut">
              <a:rPr lang="en-US" smtClean="0"/>
              <a:pPr/>
              <a:t>11/16/2021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099B3-E474-4F68-86F3-B1CB54D9EA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6218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C2C23-F1E7-4B51-99A2-81383D49ED9A}" type="datetimeFigureOut">
              <a:rPr lang="en-US" smtClean="0"/>
              <a:pPr/>
              <a:t>11/16/2021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099B3-E474-4F68-86F3-B1CB54D9EA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64288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C2C23-F1E7-4B51-99A2-81383D49ED9A}" type="datetimeFigureOut">
              <a:rPr lang="en-US" smtClean="0"/>
              <a:pPr/>
              <a:t>11/16/2021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099B3-E474-4F68-86F3-B1CB54D9EA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72661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C2C23-F1E7-4B51-99A2-81383D49ED9A}" type="datetimeFigureOut">
              <a:rPr lang="en-US" smtClean="0"/>
              <a:pPr/>
              <a:t>11/16/2021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099B3-E474-4F68-86F3-B1CB54D9EA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74034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C2C23-F1E7-4B51-99A2-81383D49ED9A}" type="datetimeFigureOut">
              <a:rPr lang="en-US" smtClean="0"/>
              <a:pPr/>
              <a:t>11/16/2021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099B3-E474-4F68-86F3-B1CB54D9EA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8273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C2C23-F1E7-4B51-99A2-81383D49ED9A}" type="datetimeFigureOut">
              <a:rPr lang="en-US" smtClean="0"/>
              <a:pPr/>
              <a:t>11/16/2021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099B3-E474-4F68-86F3-B1CB54D9EA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74096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C2C23-F1E7-4B51-99A2-81383D49ED9A}" type="datetimeFigureOut">
              <a:rPr lang="en-US" smtClean="0"/>
              <a:pPr/>
              <a:t>11/16/2021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099B3-E474-4F68-86F3-B1CB54D9EA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89824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C2C23-F1E7-4B51-99A2-81383D49ED9A}" type="datetimeFigureOut">
              <a:rPr lang="en-US" smtClean="0"/>
              <a:pPr/>
              <a:t>11/16/2021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099B3-E474-4F68-86F3-B1CB54D9EA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2018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C2C23-F1E7-4B51-99A2-81383D49ED9A}" type="datetimeFigureOut">
              <a:rPr lang="en-US" smtClean="0"/>
              <a:pPr/>
              <a:t>11/16/2021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099B3-E474-4F68-86F3-B1CB54D9EA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94782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43C2C23-F1E7-4B51-99A2-81383D49ED9A}" type="datetimeFigureOut">
              <a:rPr lang="en-US" smtClean="0"/>
              <a:pPr/>
              <a:t>11/16/2021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90099B3-E474-4F68-86F3-B1CB54D9EA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80449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gif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BATTLE OF CHEF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 rot="21420000">
            <a:off x="-5475472" y="1040133"/>
            <a:ext cx="9755187" cy="109928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000" kern="1200" cap="all" baseline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4400" b="1" dirty="0" smtClean="0"/>
              <a:t>Welcome TO</a:t>
            </a:r>
            <a:endParaRPr lang="en-US" sz="4400" dirty="0"/>
          </a:p>
        </p:txBody>
      </p:sp>
    </p:spTree>
    <p:extLst>
      <p:ext uri="{BB962C8B-B14F-4D97-AF65-F5344CB8AC3E}">
        <p14:creationId xmlns="" xmlns:p14="http://schemas.microsoft.com/office/powerpoint/2010/main" val="33242746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Explain IT……..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0465" y="2110403"/>
            <a:ext cx="4751219" cy="3311525"/>
          </a:xfrm>
        </p:spPr>
      </p:pic>
    </p:spTree>
    <p:extLst>
      <p:ext uri="{BB962C8B-B14F-4D97-AF65-F5344CB8AC3E}">
        <p14:creationId xmlns="" xmlns:p14="http://schemas.microsoft.com/office/powerpoint/2010/main" val="41827437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0929752">
            <a:off x="984816" y="1809331"/>
            <a:ext cx="9673761" cy="1682266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766050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617" y="118231"/>
            <a:ext cx="3261048" cy="698167"/>
          </a:xfrm>
        </p:spPr>
        <p:txBody>
          <a:bodyPr>
            <a:normAutofit/>
          </a:bodyPr>
          <a:lstStyle/>
          <a:p>
            <a:r>
              <a:rPr lang="en-US" sz="4000" dirty="0" smtClean="0"/>
              <a:t>Chef </a:t>
            </a:r>
            <a:r>
              <a:rPr lang="en-US" sz="4000" dirty="0"/>
              <a:t>in </a:t>
            </a:r>
            <a:r>
              <a:rPr lang="en-US" sz="4000" dirty="0" smtClean="0"/>
              <a:t>white</a:t>
            </a:r>
            <a:endParaRPr lang="en-US" sz="4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8134739" y="4516860"/>
            <a:ext cx="3261048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en-US" sz="40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8930952" y="4842588"/>
            <a:ext cx="3261048" cy="8262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solidFill>
                  <a:schemeClr val="accent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Chef in red</a:t>
            </a:r>
            <a:endParaRPr lang="en-US" sz="4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5783" y="1142126"/>
            <a:ext cx="6858000" cy="354903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47331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652678" y="2292625"/>
            <a:ext cx="3975352" cy="1151965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Riddles</a:t>
            </a:r>
            <a:endParaRPr lang="en-US" sz="4000" dirty="0"/>
          </a:p>
        </p:txBody>
      </p:sp>
      <p:sp>
        <p:nvSpPr>
          <p:cNvPr id="5" name="Title 1"/>
          <p:cNvSpPr>
            <a:spLocks noGrp="1"/>
          </p:cNvSpPr>
          <p:nvPr>
            <p:ph sz="quarter" idx="13"/>
          </p:nvPr>
        </p:nvSpPr>
        <p:spPr>
          <a:xfrm>
            <a:off x="6157425" y="3896582"/>
            <a:ext cx="3802223" cy="476013"/>
          </a:xfrm>
        </p:spPr>
        <p:txBody>
          <a:bodyPr>
            <a:normAutofit/>
          </a:bodyPr>
          <a:lstStyle/>
          <a:p>
            <a:r>
              <a:rPr lang="ru-RU" sz="1800" dirty="0"/>
              <a:t>Жидко, а не вода. Бело, а не снег. </a:t>
            </a:r>
            <a:endParaRPr lang="en-US" sz="18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890693" y="2760024"/>
            <a:ext cx="3802223" cy="4760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/>
              <a:t>В воде родится, а воды боится. </a:t>
            </a:r>
            <a:endParaRPr lang="en-US" sz="18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293199" y="386974"/>
            <a:ext cx="5104622" cy="7784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/>
              <a:t>Я бел как снег. В чести у всех. И нравлюсь вам – во вред зубам</a:t>
            </a:r>
            <a:endParaRPr lang="en-US" sz="18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559748" y="4862604"/>
            <a:ext cx="4535968" cy="4760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/>
              <a:t>Головаста, форсиста, сорочек надела триста, а нога одна. </a:t>
            </a:r>
            <a:endParaRPr lang="en-US" sz="18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7604066" y="2302517"/>
            <a:ext cx="4256314" cy="4760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/>
              <a:t>Черненько, горяченько, а все любят</a:t>
            </a:r>
            <a:endParaRPr lang="en-US" sz="18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894545" y="3059138"/>
            <a:ext cx="5044750" cy="4760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/>
              <a:t>Я длинный и зелёный. Я вкусный и солёный, я вкусный и сырой. Кто же я такой? </a:t>
            </a:r>
            <a:endParaRPr lang="en-US" sz="1800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221998" y="3658575"/>
            <a:ext cx="5436635" cy="4760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/>
              <a:t>И зелен, и густ, на грядке вырос куст. Покопай немножко – под кустом… </a:t>
            </a:r>
            <a:endParaRPr lang="en-US" sz="1800" dirty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293199" y="4771913"/>
            <a:ext cx="5269712" cy="6667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/>
              <a:t>Сарафан не сарафан, платьице не платьице. А как станешь раздевать, досыта наплачешься. </a:t>
            </a:r>
            <a:endParaRPr lang="en-US" sz="1800" dirty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7559748" y="506282"/>
            <a:ext cx="3802223" cy="4760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/>
              <a:t>Синий мундир, жёлтая подкладка, а в середине сладко. </a:t>
            </a:r>
            <a:endParaRPr lang="en-US" sz="1800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119361" y="1580745"/>
            <a:ext cx="5803639" cy="6687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/>
              <a:t>Кафтан на мне зелёный, а сердце как кумач. </a:t>
            </a:r>
            <a:endParaRPr lang="en-US" sz="1800" dirty="0"/>
          </a:p>
          <a:p>
            <a:pPr marL="0" indent="0">
              <a:buNone/>
            </a:pPr>
            <a:r>
              <a:rPr lang="ru-RU" sz="1800" dirty="0" smtClean="0"/>
              <a:t>На </a:t>
            </a:r>
            <a:r>
              <a:rPr lang="ru-RU" sz="1800" dirty="0"/>
              <a:t>вкус, как  сахар, сладок. На вид похож на мяч. </a:t>
            </a:r>
            <a:endParaRPr lang="en-US" sz="1800" dirty="0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6440849" y="1545897"/>
            <a:ext cx="5419531" cy="4760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20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8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6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60000"/>
              <a:buFont typeface="Arial" panose="020B0604020202020204" pitchFamily="34" charset="0"/>
              <a:buChar char="•"/>
              <a:defRPr sz="140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dirty="0"/>
              <a:t>Любопытный красный нос по макушку в землю врос, Лишь торчат из грядки зелёные пятки. </a:t>
            </a:r>
            <a:endParaRPr lang="en-US" sz="1800" dirty="0"/>
          </a:p>
        </p:txBody>
      </p:sp>
    </p:spTree>
    <p:extLst>
      <p:ext uri="{BB962C8B-B14F-4D97-AF65-F5344CB8AC3E}">
        <p14:creationId xmlns="" xmlns:p14="http://schemas.microsoft.com/office/powerpoint/2010/main" val="1384571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73" y="3659021"/>
            <a:ext cx="2468255" cy="174188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4141" y="4106048"/>
            <a:ext cx="2794885" cy="139672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9898" y="2281669"/>
            <a:ext cx="1727393" cy="15520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4758" y="2619085"/>
            <a:ext cx="2156483" cy="13329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0941" y="778245"/>
            <a:ext cx="2361723" cy="157485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6170" y="4019186"/>
            <a:ext cx="2420002" cy="140101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521" y="80827"/>
            <a:ext cx="1969500" cy="19695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680" y="316349"/>
            <a:ext cx="2074921" cy="155619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1584" y="464952"/>
            <a:ext cx="1428750" cy="230082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901" y="2050327"/>
            <a:ext cx="2075032" cy="143090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406503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3161" y="676469"/>
            <a:ext cx="4567334" cy="1151965"/>
          </a:xfrm>
        </p:spPr>
        <p:txBody>
          <a:bodyPr/>
          <a:lstStyle/>
          <a:p>
            <a:r>
              <a:rPr lang="en-US" dirty="0" smtClean="0"/>
              <a:t>Magic square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705873860"/>
              </p:ext>
            </p:extLst>
          </p:nvPr>
        </p:nvGraphicFramePr>
        <p:xfrm>
          <a:off x="3012858" y="2193957"/>
          <a:ext cx="5107940" cy="3200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4020"/>
                <a:gridCol w="470535"/>
                <a:gridCol w="470535"/>
                <a:gridCol w="446405"/>
                <a:gridCol w="458470"/>
                <a:gridCol w="481965"/>
                <a:gridCol w="462280"/>
                <a:gridCol w="458470"/>
                <a:gridCol w="470535"/>
                <a:gridCol w="509905"/>
                <a:gridCol w="46482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Q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J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S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L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F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O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B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R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P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D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B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R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K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S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P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K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J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L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J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F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N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P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L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U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B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O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F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J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N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B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P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R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N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J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D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G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C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N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D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F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L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P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P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L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R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C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F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D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S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B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N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F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G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D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W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C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B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S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C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H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R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S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H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L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O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N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K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L</a:t>
                      </a:r>
                      <a:endParaRPr lang="en-US" sz="11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Z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W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J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P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R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C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O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T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0737211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21298" y="-84341"/>
            <a:ext cx="11607281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dirty="0" smtClean="0">
                <a:solidFill>
                  <a:srgbClr val="FF0000"/>
                </a:solidFill>
                <a:effectLst/>
              </a:rPr>
              <a:t>I recipe</a:t>
            </a:r>
            <a:endParaRPr lang="en-US" sz="1400" dirty="0" smtClean="0">
              <a:solidFill>
                <a:srgbClr val="FF0000"/>
              </a:solidFill>
              <a:effectLst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Ingredients: 1 apple, 1 pear, 1 mandarin, 1teaspoon of sugar, 1 tablespoon of </a:t>
            </a:r>
            <a:endParaRPr lang="en-US" sz="1400" b="1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mayo(</a:t>
            </a:r>
            <a:r>
              <a:rPr lang="en-US" b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nnaise</a:t>
            </a:r>
            <a:r>
              <a:rPr lang="en-US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), ¼ of lemon.</a:t>
            </a:r>
            <a:endParaRPr lang="en-US" sz="1400" b="1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Method: 1) wash fruit; 2) core the apple and pear; 3) peel the mandarin; 4) slice the </a:t>
            </a:r>
            <a:endParaRPr lang="en-US" sz="1400" b="1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fruit up; 5) lay the sliced fruit into the bowl; 6) sprinkle with sugar; 7) add </a:t>
            </a:r>
            <a:endParaRPr lang="en-US" sz="1400" b="1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mayo and lemon juice; 8) mix all ingredients; 9) pile into the salad bowl; </a:t>
            </a:r>
            <a:endParaRPr lang="en-US" sz="1400" b="1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     10) decorate with fruit parts.</a:t>
            </a:r>
            <a:endParaRPr lang="en-US" sz="1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442997" y="2762378"/>
            <a:ext cx="89573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II recipe</a:t>
            </a:r>
            <a:endParaRPr lang="en-US" sz="1400" b="1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Ingredients: 1apple, 1 pear, 1 orange, 1teaspoon of sugar, 1 tablespoon of </a:t>
            </a:r>
            <a:endParaRPr lang="en-US" sz="14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mayo(</a:t>
            </a:r>
            <a:r>
              <a:rPr lang="en-US" b="1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nnaise</a:t>
            </a:r>
            <a:r>
              <a:rPr lang="en-US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), ¼ of lemon.</a:t>
            </a:r>
            <a:endParaRPr lang="en-US" sz="14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Method: 1) wash fruit; 2) core the apple and pear; 3) peel the orange; 4) slice the                        </a:t>
            </a:r>
            <a:endParaRPr lang="en-US" sz="14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fruit up;  5) lay the sliced fruit into the bowl; 6) sprinkle with sugar; 7) add</a:t>
            </a:r>
            <a:endParaRPr lang="en-US" sz="14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mayo and lemon juice; 8) mix all ingredients; 9) pile into the salad bowl; </a:t>
            </a:r>
            <a:endParaRPr lang="en-US" sz="14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            10) decorate with fruit parts. </a:t>
            </a:r>
            <a:endParaRPr lang="en-US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6562" y="193112"/>
            <a:ext cx="3278042" cy="289532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663039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9793" y="545841"/>
            <a:ext cx="6041570" cy="1151965"/>
          </a:xfrm>
        </p:spPr>
        <p:txBody>
          <a:bodyPr/>
          <a:lstStyle/>
          <a:p>
            <a:r>
              <a:rPr lang="en-US" dirty="0" smtClean="0"/>
              <a:t>Write up a word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486" y="2063750"/>
            <a:ext cx="7893697" cy="3311525"/>
          </a:xfrm>
        </p:spPr>
      </p:pic>
    </p:spTree>
    <p:extLst>
      <p:ext uri="{BB962C8B-B14F-4D97-AF65-F5344CB8AC3E}">
        <p14:creationId xmlns="" xmlns:p14="http://schemas.microsoft.com/office/powerpoint/2010/main" val="31870541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78130" y="685800"/>
            <a:ext cx="3990214" cy="1151965"/>
          </a:xfrm>
        </p:spPr>
        <p:txBody>
          <a:bodyPr>
            <a:normAutofit/>
          </a:bodyPr>
          <a:lstStyle/>
          <a:p>
            <a:r>
              <a:rPr lang="en-US" sz="6000" dirty="0" smtClean="0"/>
              <a:t>Make pizza</a:t>
            </a:r>
            <a:endParaRPr lang="en-US" sz="60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9631" y="2063750"/>
            <a:ext cx="4967287" cy="3311525"/>
          </a:xfrm>
        </p:spPr>
      </p:pic>
    </p:spTree>
    <p:extLst>
      <p:ext uri="{BB962C8B-B14F-4D97-AF65-F5344CB8AC3E}">
        <p14:creationId xmlns="" xmlns:p14="http://schemas.microsoft.com/office/powerpoint/2010/main" val="32717178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3107" y="3346759"/>
            <a:ext cx="3366472" cy="189364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8217" y="3346758"/>
            <a:ext cx="3508273" cy="189364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3206" y="1185894"/>
            <a:ext cx="3393448" cy="19447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975" y="1146348"/>
            <a:ext cx="3506568" cy="1944766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462425" y="182817"/>
            <a:ext cx="489941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DISTRIBUTE CORRECTLY</a:t>
            </a:r>
            <a:endParaRPr lang="en-US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839079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in Event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TM04033927[[fn=Main Event]]</Template>
  <TotalTime>55</TotalTime>
  <Words>506</Words>
  <Application>Microsoft Office PowerPoint</Application>
  <PresentationFormat>Произвольный</PresentationFormat>
  <Paragraphs>147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Main Event</vt:lpstr>
      <vt:lpstr>BATTLE OF CHEF</vt:lpstr>
      <vt:lpstr>Chef in white</vt:lpstr>
      <vt:lpstr>Riddles</vt:lpstr>
      <vt:lpstr>Слайд 4</vt:lpstr>
      <vt:lpstr>Magic square</vt:lpstr>
      <vt:lpstr>Слайд 6</vt:lpstr>
      <vt:lpstr>Write up a word</vt:lpstr>
      <vt:lpstr>Make pizza</vt:lpstr>
      <vt:lpstr>Слайд 9</vt:lpstr>
      <vt:lpstr>Explain IT……..</vt:lpstr>
      <vt:lpstr>Thank YOU FOR YOUR ATTENTION!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BATTLE OF CHEF</dc:title>
  <dc:creator>Zhanneta Maratovna</dc:creator>
  <cp:lastModifiedBy>Zhanneta Maratovna</cp:lastModifiedBy>
  <cp:revision>7</cp:revision>
  <dcterms:created xsi:type="dcterms:W3CDTF">2021-04-27T10:33:27Z</dcterms:created>
  <dcterms:modified xsi:type="dcterms:W3CDTF">2021-11-16T18:28:35Z</dcterms:modified>
</cp:coreProperties>
</file>