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5" r:id="rId3"/>
    <p:sldId id="256" r:id="rId4"/>
    <p:sldId id="266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3" autoAdjust="0"/>
    <p:restoredTop sz="94660"/>
  </p:normalViewPr>
  <p:slideViewPr>
    <p:cSldViewPr>
      <p:cViewPr varScale="1">
        <p:scale>
          <a:sx n="64" d="100"/>
          <a:sy n="64" d="100"/>
        </p:scale>
        <p:origin x="-9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2132856"/>
            <a:ext cx="7686207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 action="ppaction://hlinksldjump"/>
              </a:rPr>
              <a:t>Бессоюзное сложное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 action="ppaction://hlinksldjump"/>
              </a:rPr>
              <a:t>предложение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4005064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Преподаватель ГАПОУ СО «ННХТ» Кучина А.Ю.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620688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Поставьте в предложение недостающий знак препинания.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420888"/>
            <a:ext cx="74819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Весна затягивалась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84368" y="2276872"/>
            <a:ext cx="415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284984"/>
            <a:ext cx="84249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то теплело, </a:t>
            </a:r>
          </a:p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то ударял мороз.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«Облако слов»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467544" y="692696"/>
            <a:ext cx="7704856" cy="5616624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отивопоставление"/>
          <p:cNvSpPr/>
          <p:nvPr/>
        </p:nvSpPr>
        <p:spPr>
          <a:xfrm>
            <a:off x="1691680" y="1412776"/>
            <a:ext cx="56886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противопоставление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Мысль"/>
          <p:cNvSpPr/>
          <p:nvPr/>
        </p:nvSpPr>
        <p:spPr>
          <a:xfrm>
            <a:off x="3923928" y="1988840"/>
            <a:ext cx="1172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мысль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Союзное слово"/>
          <p:cNvSpPr/>
          <p:nvPr/>
        </p:nvSpPr>
        <p:spPr>
          <a:xfrm>
            <a:off x="1259632" y="2276872"/>
            <a:ext cx="2914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союзное слово </a:t>
            </a:r>
            <a:endParaRPr lang="ru-RU" sz="3200" dirty="0"/>
          </a:p>
        </p:txBody>
      </p:sp>
      <p:sp>
        <p:nvSpPr>
          <p:cNvPr id="15" name="двоеточие"/>
          <p:cNvSpPr/>
          <p:nvPr/>
        </p:nvSpPr>
        <p:spPr>
          <a:xfrm>
            <a:off x="5292080" y="2420888"/>
            <a:ext cx="2530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двоеточие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6" name="интонация"/>
          <p:cNvSpPr/>
          <p:nvPr/>
        </p:nvSpPr>
        <p:spPr>
          <a:xfrm>
            <a:off x="3635896" y="2924944"/>
            <a:ext cx="16954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интонация</a:t>
            </a:r>
          </a:p>
          <a:p>
            <a:endParaRPr lang="ru-RU" sz="2400" dirty="0"/>
          </a:p>
        </p:txBody>
      </p:sp>
      <p:sp>
        <p:nvSpPr>
          <p:cNvPr id="17" name="союз"/>
          <p:cNvSpPr/>
          <p:nvPr/>
        </p:nvSpPr>
        <p:spPr>
          <a:xfrm>
            <a:off x="611560" y="3068960"/>
            <a:ext cx="23500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3600" b="1" i="0" u="none" strike="noStrike" cap="none" spc="0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союз 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Так как"/>
          <p:cNvSpPr/>
          <p:nvPr/>
        </p:nvSpPr>
        <p:spPr>
          <a:xfrm>
            <a:off x="6156176" y="3068960"/>
            <a:ext cx="1272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как</a:t>
            </a:r>
            <a:endParaRPr lang="ru-RU" sz="2800" dirty="0"/>
          </a:p>
        </p:txBody>
      </p:sp>
      <p:sp>
        <p:nvSpPr>
          <p:cNvPr id="19" name="запятая"/>
          <p:cNvSpPr/>
          <p:nvPr/>
        </p:nvSpPr>
        <p:spPr>
          <a:xfrm>
            <a:off x="3275856" y="3645024"/>
            <a:ext cx="164461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запятая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ояснение"/>
          <p:cNvSpPr/>
          <p:nvPr/>
        </p:nvSpPr>
        <p:spPr>
          <a:xfrm>
            <a:off x="1187624" y="4293096"/>
            <a:ext cx="25714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пояснение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Тема"/>
          <p:cNvSpPr/>
          <p:nvPr/>
        </p:nvSpPr>
        <p:spPr>
          <a:xfrm>
            <a:off x="5344106" y="4293096"/>
            <a:ext cx="11577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2" name="предложение"/>
          <p:cNvSpPr/>
          <p:nvPr/>
        </p:nvSpPr>
        <p:spPr>
          <a:xfrm>
            <a:off x="3635896" y="4941168"/>
            <a:ext cx="1537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предложение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  <p:bldP spid="16" grpId="0"/>
      <p:bldP spid="17" grpId="0"/>
      <p:bldP spid="17" grpId="1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5656" y="548680"/>
            <a:ext cx="7128792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Бессоюзное сложное предложение – особый вид сложных предложений, части которых объединены одной ведущей мыслью и интонацией. В них отсутствуют союзы и союзные </a:t>
            </a:r>
            <a:r>
              <a:rPr lang="ru-RU" sz="3600" b="1" cap="all" spc="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слова.</a:t>
            </a:r>
            <a:endParaRPr lang="ru-RU" sz="3600" b="1" cap="all" spc="0" dirty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1EAD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1EAD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03301" y="3140968"/>
            <a:ext cx="864069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Пунктуация в бессоюзном сложном предложении</a:t>
            </a:r>
            <a:endParaRPr lang="ru-RU" sz="3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1655676" y="3645024"/>
            <a:ext cx="756084" cy="5040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олилиния 17"/>
          <p:cNvSpPr/>
          <p:nvPr/>
        </p:nvSpPr>
        <p:spPr>
          <a:xfrm>
            <a:off x="5364088" y="3573016"/>
            <a:ext cx="400781" cy="566431"/>
          </a:xfrm>
          <a:custGeom>
            <a:avLst/>
            <a:gdLst>
              <a:gd name="connsiteX0" fmla="*/ 0 w 869429"/>
              <a:gd name="connsiteY0" fmla="*/ 0 h 989351"/>
              <a:gd name="connsiteX1" fmla="*/ 869429 w 869429"/>
              <a:gd name="connsiteY1" fmla="*/ 989351 h 989351"/>
              <a:gd name="connsiteX2" fmla="*/ 869429 w 869429"/>
              <a:gd name="connsiteY2" fmla="*/ 989351 h 989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9429" h="989351">
                <a:moveTo>
                  <a:pt x="0" y="0"/>
                </a:moveTo>
                <a:lnTo>
                  <a:pt x="869429" y="989351"/>
                </a:lnTo>
                <a:lnTo>
                  <a:pt x="869429" y="989351"/>
                </a:lnTo>
              </a:path>
            </a:pathLst>
          </a:cu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67544" y="414908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Точка с запятой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619672" y="4437112"/>
            <a:ext cx="0" cy="7920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755576" y="5301208"/>
            <a:ext cx="2088232" cy="12241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Части распространены и есть запятые внутри.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4048" y="4077072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Двоеточие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олилиния 22"/>
          <p:cNvSpPr/>
          <p:nvPr/>
        </p:nvSpPr>
        <p:spPr>
          <a:xfrm flipH="1">
            <a:off x="4355976" y="4437112"/>
            <a:ext cx="864096" cy="432048"/>
          </a:xfrm>
          <a:custGeom>
            <a:avLst/>
            <a:gdLst>
              <a:gd name="connsiteX0" fmla="*/ 0 w 869429"/>
              <a:gd name="connsiteY0" fmla="*/ 0 h 989351"/>
              <a:gd name="connsiteX1" fmla="*/ 869429 w 869429"/>
              <a:gd name="connsiteY1" fmla="*/ 989351 h 989351"/>
              <a:gd name="connsiteX2" fmla="*/ 869429 w 869429"/>
              <a:gd name="connsiteY2" fmla="*/ 989351 h 989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9429" h="989351">
                <a:moveTo>
                  <a:pt x="0" y="0"/>
                </a:moveTo>
                <a:lnTo>
                  <a:pt x="869429" y="989351"/>
                </a:lnTo>
                <a:lnTo>
                  <a:pt x="869429" y="989351"/>
                </a:lnTo>
              </a:path>
            </a:pathLst>
          </a:cu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3563888" y="4941168"/>
            <a:ext cx="1663700" cy="10081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Пояснение во 2 части (= а именно).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олилиния 24"/>
          <p:cNvSpPr/>
          <p:nvPr/>
        </p:nvSpPr>
        <p:spPr>
          <a:xfrm>
            <a:off x="6084168" y="4437112"/>
            <a:ext cx="72008" cy="792088"/>
          </a:xfrm>
          <a:custGeom>
            <a:avLst/>
            <a:gdLst>
              <a:gd name="connsiteX0" fmla="*/ 0 w 869429"/>
              <a:gd name="connsiteY0" fmla="*/ 0 h 989351"/>
              <a:gd name="connsiteX1" fmla="*/ 869429 w 869429"/>
              <a:gd name="connsiteY1" fmla="*/ 989351 h 989351"/>
              <a:gd name="connsiteX2" fmla="*/ 869429 w 869429"/>
              <a:gd name="connsiteY2" fmla="*/ 989351 h 989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9429" h="989351">
                <a:moveTo>
                  <a:pt x="0" y="0"/>
                </a:moveTo>
                <a:lnTo>
                  <a:pt x="869429" y="989351"/>
                </a:lnTo>
                <a:lnTo>
                  <a:pt x="869429" y="989351"/>
                </a:lnTo>
              </a:path>
            </a:pathLst>
          </a:cu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5436096" y="5229200"/>
            <a:ext cx="1944216" cy="13407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2 часть дополняет смысл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=что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). В 1 части есть глаголы речи, мысли, чувства.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олилиния 26"/>
          <p:cNvSpPr/>
          <p:nvPr/>
        </p:nvSpPr>
        <p:spPr>
          <a:xfrm>
            <a:off x="6372200" y="4365104"/>
            <a:ext cx="1768933" cy="566431"/>
          </a:xfrm>
          <a:custGeom>
            <a:avLst/>
            <a:gdLst>
              <a:gd name="connsiteX0" fmla="*/ 0 w 869429"/>
              <a:gd name="connsiteY0" fmla="*/ 0 h 989351"/>
              <a:gd name="connsiteX1" fmla="*/ 869429 w 869429"/>
              <a:gd name="connsiteY1" fmla="*/ 989351 h 989351"/>
              <a:gd name="connsiteX2" fmla="*/ 869429 w 869429"/>
              <a:gd name="connsiteY2" fmla="*/ 989351 h 989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9429" h="989351">
                <a:moveTo>
                  <a:pt x="0" y="0"/>
                </a:moveTo>
                <a:lnTo>
                  <a:pt x="869429" y="989351"/>
                </a:lnTo>
                <a:lnTo>
                  <a:pt x="869429" y="989351"/>
                </a:lnTo>
              </a:path>
            </a:pathLst>
          </a:cu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7596336" y="5013176"/>
            <a:ext cx="1349251" cy="129614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Причина во 2 части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(= потому что).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5868144" y="2636912"/>
            <a:ext cx="144016" cy="72008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52120" y="227687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Тире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4860032" y="2204864"/>
            <a:ext cx="792088" cy="272063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3563888" y="1772816"/>
            <a:ext cx="1248469" cy="9361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Сравнение во 2 части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=словно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H="1" flipV="1">
            <a:off x="5580112" y="1340768"/>
            <a:ext cx="432048" cy="1008112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4211960" y="188640"/>
            <a:ext cx="1809551" cy="11521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Быстрая смена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событий или неожиданный результат (=И).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V="1">
            <a:off x="6300192" y="1268760"/>
            <a:ext cx="720080" cy="1008112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6372200" y="476672"/>
            <a:ext cx="2520280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Противопоставление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=но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, 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6372200" y="2276872"/>
            <a:ext cx="936104" cy="144016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7308304" y="1798712"/>
            <a:ext cx="1656184" cy="9102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 1 части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условие, время (= когда, если).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flipH="1" flipV="1">
            <a:off x="1547664" y="2564904"/>
            <a:ext cx="360040" cy="72008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043608" y="220486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Запятая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flipV="1">
            <a:off x="1547664" y="1556792"/>
            <a:ext cx="0" cy="72008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467544" y="764704"/>
            <a:ext cx="2304256" cy="720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Перечислительные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отношения.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2" grpId="0" animBg="1"/>
      <p:bldP spid="34" grpId="0" animBg="1"/>
      <p:bldP spid="36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56585" y="1102187"/>
            <a:ext cx="30308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УРОКЕ Я: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916832"/>
            <a:ext cx="2895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ХЛОПАЛ УШАМИ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916832"/>
            <a:ext cx="4565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РАБОТАЛ НЕ ПОКЛАДАЯ РУК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2708920"/>
            <a:ext cx="3380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ШЕВЕЛИЛ МОЗГАМИ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2708920"/>
            <a:ext cx="2534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СЧИТАЛ ВОРОН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3501008"/>
            <a:ext cx="30367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РАБОТАЛ ТЯП-ЛЯП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4293096"/>
            <a:ext cx="3750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РАБОТАЛ В ПОТЕ ЛИЦА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4293096"/>
            <a:ext cx="3516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СЛЫШАЛ КРАЕМ УХА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267744" y="332656"/>
            <a:ext cx="5904656" cy="132556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971600" y="1905799"/>
            <a:ext cx="756084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420, страница 196-197.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этого упражнения выпишите только бессоюзные сложные предложения, поставьте недостающие знаки препинания и составьте схемы предложений.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Z3yNlEjifeEfEF1FXUx7g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XZ3yNlEjifeEfEF1FXUx7g</Template>
  <TotalTime>3050</TotalTime>
  <Words>209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XZ3yNlEjifeEfEF1FXUx7g</vt:lpstr>
      <vt:lpstr>Слайд 1</vt:lpstr>
      <vt:lpstr>Слайд 2</vt:lpstr>
      <vt:lpstr>Слайд 3</vt:lpstr>
      <vt:lpstr>Слайд 4</vt:lpstr>
      <vt:lpstr>Слайд 5</vt:lpstr>
      <vt:lpstr>Слайд 6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затягивалась: то теплело, то ударял мороз.</dc:title>
  <dc:creator>Анна Кучина</dc:creator>
  <cp:lastModifiedBy>Анна Кучина</cp:lastModifiedBy>
  <cp:revision>238</cp:revision>
  <dcterms:created xsi:type="dcterms:W3CDTF">2021-03-26T15:56:08Z</dcterms:created>
  <dcterms:modified xsi:type="dcterms:W3CDTF">2021-03-29T16:29:40Z</dcterms:modified>
</cp:coreProperties>
</file>