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63" r:id="rId5"/>
    <p:sldId id="265" r:id="rId6"/>
    <p:sldId id="266" r:id="rId7"/>
    <p:sldId id="277" r:id="rId8"/>
    <p:sldId id="267" r:id="rId9"/>
    <p:sldId id="271" r:id="rId10"/>
    <p:sldId id="279" r:id="rId11"/>
    <p:sldId id="280" r:id="rId12"/>
    <p:sldId id="272" r:id="rId13"/>
    <p:sldId id="273" r:id="rId14"/>
    <p:sldId id="274" r:id="rId15"/>
    <p:sldId id="275" r:id="rId16"/>
    <p:sldId id="25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95ED69"/>
    <a:srgbClr val="9FF890"/>
    <a:srgbClr val="53D15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print"/>
          <a:srcRect l="27623" t="2520" r="27309" b="4241"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B3637A2-8777-4982-83C5-0849ACCD73D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FEDDA3E-B995-4C07-9C3F-B060283E3B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DAE486-BC53-4403-971D-A996C1B2C5D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04B373-05E7-4222-9EEF-EB8E1CB619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A6D505E-2C18-4227-B924-A72D300A1D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7" r:id="rId4"/>
    <p:sldLayoutId id="2147483659" r:id="rId5"/>
    <p:sldLayoutId id="2147483660" r:id="rId6"/>
    <p:sldLayoutId id="2147483661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oboffsem.ru/2008/04/21/mezhdunarodnyjj-den-zemli-international.html##" TargetMode="Externa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fruitoftheloom.030201.ru/uploads/posts/2013-02/1360319680_manzana-tierra-hojas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635896" y="548681"/>
            <a:ext cx="4822304" cy="158417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Классный час</a:t>
            </a:r>
            <a:endParaRPr lang="ru-RU" b="1" dirty="0"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2708920"/>
            <a:ext cx="4033838" cy="16561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</a:t>
            </a:r>
            <a:r>
              <a:rPr lang="ru-RU" b="1" dirty="0" smtClean="0"/>
              <a:t> </a:t>
            </a:r>
            <a:r>
              <a:rPr lang="ru-RU" b="1" dirty="0" smtClean="0">
                <a:solidFill>
                  <a:srgbClr val="0070C0"/>
                </a:solidFill>
              </a:rPr>
              <a:t>День Земли – день неравнодушных людей»</a:t>
            </a: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b="1" dirty="0" smtClean="0">
              <a:solidFill>
                <a:srgbClr val="0070C0"/>
              </a:solidFill>
            </a:endParaRPr>
          </a:p>
          <a:p>
            <a:endParaRPr lang="ru-RU" sz="1800" b="1" dirty="0" smtClean="0">
              <a:solidFill>
                <a:srgbClr val="0070C0"/>
              </a:solidFill>
            </a:endParaRPr>
          </a:p>
          <a:p>
            <a:endParaRPr lang="ru-RU" sz="1800" b="1" dirty="0" smtClean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142125"/>
            <a:ext cx="509503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 lvl="0" algn="ctr">
              <a:spcBef>
                <a:spcPct val="20000"/>
              </a:spcBef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 lvl="0" algn="ctr">
              <a:spcBef>
                <a:spcPct val="20000"/>
              </a:spcBef>
            </a:pPr>
            <a:endParaRPr lang="ru-RU" sz="2000" b="1" dirty="0" smtClean="0">
              <a:solidFill>
                <a:srgbClr val="0070C0"/>
              </a:solidFill>
            </a:endParaRPr>
          </a:p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Презентацию подготовила учитель высшей категории МОАУ г.Бузулука «Гимназия №1 имени Романенко Ю.В.» </a:t>
            </a:r>
          </a:p>
          <a:p>
            <a:pPr lvl="0" algn="ctr">
              <a:spcBef>
                <a:spcPct val="20000"/>
              </a:spcBef>
            </a:pPr>
            <a:r>
              <a:rPr lang="ru-RU" sz="2000" b="1" dirty="0" smtClean="0">
                <a:solidFill>
                  <a:srgbClr val="0070C0"/>
                </a:solidFill>
              </a:rPr>
              <a:t>Сапожникова </a:t>
            </a:r>
            <a:r>
              <a:rPr lang="ru-RU" sz="2000" b="1" dirty="0" smtClean="0">
                <a:solidFill>
                  <a:srgbClr val="0070C0"/>
                </a:solidFill>
              </a:rPr>
              <a:t>О.В.</a:t>
            </a:r>
            <a:endParaRPr lang="ru-RU" sz="2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2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user\Desktop\img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649D5-BD3E-4049-BE08-18EEE5420AD7}" type="slidenum">
              <a:rPr lang="ru-RU"/>
              <a:pPr/>
              <a:t>12</a:t>
            </a:fld>
            <a:endParaRPr lang="ru-R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74638"/>
            <a:ext cx="8291512" cy="1785937"/>
          </a:xfrm>
        </p:spPr>
        <p:txBody>
          <a:bodyPr/>
          <a:lstStyle/>
          <a:p>
            <a:r>
              <a:rPr lang="ru-RU" b="1">
                <a:solidFill>
                  <a:srgbClr val="CC3300"/>
                </a:solidFill>
              </a:rPr>
              <a:t>В Венгрии проходит экологический велопробег</a:t>
            </a:r>
            <a:r>
              <a:rPr lang="ru-RU" sz="4000">
                <a:solidFill>
                  <a:srgbClr val="008000"/>
                </a:solidFill>
              </a:rPr>
              <a:t> </a:t>
            </a:r>
          </a:p>
        </p:txBody>
      </p:sp>
      <p:pic>
        <p:nvPicPr>
          <p:cNvPr id="8199" name="Picture 7" descr="Рисунок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2420938"/>
            <a:ext cx="5905500" cy="3937000"/>
          </a:xfrm>
          <a:noFill/>
          <a:ln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03898-CFAA-42F6-9C7E-A00E5EC4E34E}" type="slidenum">
              <a:rPr lang="ru-RU"/>
              <a:pPr/>
              <a:t>13</a:t>
            </a:fld>
            <a:endParaRPr lang="ru-RU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641475"/>
          </a:xfrm>
        </p:spPr>
        <p:txBody>
          <a:bodyPr/>
          <a:lstStyle/>
          <a:p>
            <a:r>
              <a:rPr lang="ru-RU" sz="3600" b="1">
                <a:solidFill>
                  <a:srgbClr val="CC3300"/>
                </a:solidFill>
              </a:rPr>
              <a:t>В Северной Корее на улицах Сеула </a:t>
            </a:r>
            <a:br>
              <a:rPr lang="ru-RU" sz="3600" b="1">
                <a:solidFill>
                  <a:srgbClr val="CC3300"/>
                </a:solidFill>
              </a:rPr>
            </a:br>
            <a:r>
              <a:rPr lang="ru-RU" sz="3600" b="1">
                <a:solidFill>
                  <a:srgbClr val="CC3300"/>
                </a:solidFill>
              </a:rPr>
              <a:t>акция «Без автомобилей»</a:t>
            </a:r>
          </a:p>
        </p:txBody>
      </p:sp>
      <p:pic>
        <p:nvPicPr>
          <p:cNvPr id="36869" name="Picture 5" descr="Международный День Земли (International Earth Day)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16013" y="1844675"/>
            <a:ext cx="6553200" cy="4441825"/>
          </a:xfrm>
          <a:noFill/>
          <a:ln w="76200" cmpd="tri">
            <a:solidFill>
              <a:srgbClr val="003399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CFA13-0918-4A23-AAAA-CC9B8FE6FF2F}" type="slidenum">
              <a:rPr lang="ru-RU"/>
              <a:pPr/>
              <a:t>14</a:t>
            </a:fld>
            <a:endParaRPr lang="ru-RU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858962"/>
          </a:xfrm>
        </p:spPr>
        <p:txBody>
          <a:bodyPr/>
          <a:lstStyle/>
          <a:p>
            <a:r>
              <a:rPr lang="ru-RU" sz="3600" b="1">
                <a:solidFill>
                  <a:srgbClr val="CC3300"/>
                </a:solidFill>
              </a:rPr>
              <a:t>В Индонезии, </a:t>
            </a:r>
            <a:r>
              <a:rPr lang="ru-RU" sz="3600">
                <a:solidFill>
                  <a:srgbClr val="CC3300"/>
                </a:solidFill>
              </a:rPr>
              <a:t>на территории американского посольства,</a:t>
            </a:r>
            <a:r>
              <a:rPr lang="ru-RU" sz="3600" b="1">
                <a:solidFill>
                  <a:srgbClr val="CC3300"/>
                </a:solidFill>
              </a:rPr>
              <a:t> </a:t>
            </a:r>
            <a:r>
              <a:rPr lang="ru-RU" sz="3600">
                <a:solidFill>
                  <a:srgbClr val="CC3300"/>
                </a:solidFill>
              </a:rPr>
              <a:t>проходят</a:t>
            </a:r>
            <a:r>
              <a:rPr lang="ru-RU" sz="3600" b="1">
                <a:solidFill>
                  <a:srgbClr val="CC3300"/>
                </a:solidFill>
              </a:rPr>
              <a:t> спортивные состязания.</a:t>
            </a:r>
            <a:r>
              <a:rPr lang="ru-RU" sz="4000"/>
              <a:t> </a:t>
            </a:r>
          </a:p>
        </p:txBody>
      </p:sp>
      <p:pic>
        <p:nvPicPr>
          <p:cNvPr id="37895" name="Picture 7" descr="Рисунок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276475"/>
            <a:ext cx="4038600" cy="2844800"/>
          </a:xfrm>
          <a:noFill/>
          <a:ln w="76200" cmpd="tri">
            <a:solidFill>
              <a:srgbClr val="003399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7897" name="Picture 9" descr="Рисунок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3438" y="2997200"/>
            <a:ext cx="4038600" cy="2844800"/>
          </a:xfrm>
          <a:noFill/>
          <a:ln w="76200" cmpd="tri">
            <a:solidFill>
              <a:srgbClr val="003399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D:\1к.2021-22\конкурс по экологии\img4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7864" y="1628800"/>
            <a:ext cx="47227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>Интернет-ресурсы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3928" y="2420888"/>
            <a:ext cx="36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Georgia" pitchFamily="18" charset="0"/>
              </a:rPr>
              <a:t>Картинка: земной шар  с листочками- </a:t>
            </a:r>
            <a:r>
              <a:rPr lang="en-US" u="sng" dirty="0" smtClean="0">
                <a:latin typeface="Georgia" pitchFamily="18" charset="0"/>
                <a:hlinkClick r:id="rId2"/>
              </a:rPr>
              <a:t>http</a:t>
            </a:r>
            <a:r>
              <a:rPr lang="ru-RU" u="sng" dirty="0" smtClean="0">
                <a:latin typeface="Georgia" pitchFamily="18" charset="0"/>
                <a:hlinkClick r:id="rId2"/>
              </a:rPr>
              <a:t>://</a:t>
            </a:r>
            <a:r>
              <a:rPr lang="en-US" u="sng" dirty="0" err="1" smtClean="0">
                <a:latin typeface="Georgia" pitchFamily="18" charset="0"/>
                <a:hlinkClick r:id="rId2"/>
              </a:rPr>
              <a:t>fruitoftheloom</a:t>
            </a:r>
            <a:r>
              <a:rPr lang="ru-RU" u="sng" dirty="0" smtClean="0">
                <a:latin typeface="Georgia" pitchFamily="18" charset="0"/>
                <a:hlinkClick r:id="rId2"/>
              </a:rPr>
              <a:t>.030201.</a:t>
            </a:r>
            <a:r>
              <a:rPr lang="en-US" u="sng" dirty="0" err="1" smtClean="0">
                <a:latin typeface="Georgia" pitchFamily="18" charset="0"/>
                <a:hlinkClick r:id="rId2"/>
              </a:rPr>
              <a:t>ru</a:t>
            </a:r>
            <a:r>
              <a:rPr lang="ru-RU" u="sng" dirty="0" smtClean="0">
                <a:latin typeface="Georgia" pitchFamily="18" charset="0"/>
                <a:hlinkClick r:id="rId2"/>
              </a:rPr>
              <a:t>/</a:t>
            </a:r>
            <a:r>
              <a:rPr lang="en-US" u="sng" dirty="0" smtClean="0">
                <a:latin typeface="Georgia" pitchFamily="18" charset="0"/>
                <a:hlinkClick r:id="rId2"/>
              </a:rPr>
              <a:t>uploads</a:t>
            </a:r>
            <a:r>
              <a:rPr lang="ru-RU" u="sng" dirty="0" smtClean="0">
                <a:latin typeface="Georgia" pitchFamily="18" charset="0"/>
                <a:hlinkClick r:id="rId2"/>
              </a:rPr>
              <a:t>/</a:t>
            </a:r>
            <a:r>
              <a:rPr lang="en-US" u="sng" dirty="0" smtClean="0">
                <a:latin typeface="Georgia" pitchFamily="18" charset="0"/>
                <a:hlinkClick r:id="rId2"/>
              </a:rPr>
              <a:t>posts</a:t>
            </a:r>
            <a:r>
              <a:rPr lang="ru-RU" u="sng" dirty="0" smtClean="0">
                <a:latin typeface="Georgia" pitchFamily="18" charset="0"/>
                <a:hlinkClick r:id="rId2"/>
              </a:rPr>
              <a:t>/2013-02/1360319680_</a:t>
            </a:r>
            <a:r>
              <a:rPr lang="en-US" u="sng" dirty="0" err="1" smtClean="0">
                <a:latin typeface="Georgia" pitchFamily="18" charset="0"/>
                <a:hlinkClick r:id="rId2"/>
              </a:rPr>
              <a:t>manzana</a:t>
            </a:r>
            <a:r>
              <a:rPr lang="ru-RU" u="sng" dirty="0" smtClean="0">
                <a:latin typeface="Georgia" pitchFamily="18" charset="0"/>
                <a:hlinkClick r:id="rId2"/>
              </a:rPr>
              <a:t>-</a:t>
            </a:r>
            <a:r>
              <a:rPr lang="en-US" u="sng" dirty="0" err="1" smtClean="0">
                <a:latin typeface="Georgia" pitchFamily="18" charset="0"/>
                <a:hlinkClick r:id="rId2"/>
              </a:rPr>
              <a:t>tierra</a:t>
            </a:r>
            <a:r>
              <a:rPr lang="ru-RU" u="sng" dirty="0" smtClean="0">
                <a:latin typeface="Georgia" pitchFamily="18" charset="0"/>
                <a:hlinkClick r:id="rId2"/>
              </a:rPr>
              <a:t>-</a:t>
            </a:r>
            <a:r>
              <a:rPr lang="en-US" u="sng" dirty="0" err="1" smtClean="0">
                <a:latin typeface="Georgia" pitchFamily="18" charset="0"/>
                <a:hlinkClick r:id="rId2"/>
              </a:rPr>
              <a:t>hojas</a:t>
            </a:r>
            <a:r>
              <a:rPr lang="ru-RU" u="sng" dirty="0" smtClean="0">
                <a:latin typeface="Georgia" pitchFamily="18" charset="0"/>
                <a:hlinkClick r:id="rId2"/>
              </a:rPr>
              <a:t>.</a:t>
            </a:r>
            <a:r>
              <a:rPr lang="en-US" u="sng" dirty="0" smtClean="0">
                <a:latin typeface="Georgia" pitchFamily="18" charset="0"/>
                <a:hlinkClick r:id="rId2"/>
              </a:rPr>
              <a:t>jpg</a:t>
            </a:r>
            <a:endParaRPr lang="ru-RU" dirty="0" smtClean="0">
              <a:latin typeface="Georgia" pitchFamily="18" charset="0"/>
            </a:endParaRPr>
          </a:p>
          <a:p>
            <a:endParaRPr lang="ru-RU" dirty="0">
              <a:latin typeface="Georgia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513" y="0"/>
            <a:ext cx="91725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6287D-A447-4517-8A85-229A0B4732B9}" type="slidenum">
              <a:rPr lang="ru-RU"/>
              <a:pPr/>
              <a:t>17</a:t>
            </a:fld>
            <a:endParaRPr lang="ru-RU"/>
          </a:p>
        </p:txBody>
      </p:sp>
      <p:sp>
        <p:nvSpPr>
          <p:cNvPr id="88076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333375"/>
            <a:ext cx="8569325" cy="27352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Дорогая планета, Земля! 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Поздравляем тебя с праздником!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Прости нас за наши ошибки.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Мы обещаем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сохранить твою красоту!</a:t>
            </a:r>
          </a:p>
          <a:p>
            <a:pPr>
              <a:lnSpc>
                <a:spcPct val="80000"/>
              </a:lnSpc>
            </a:pPr>
            <a:endParaRPr lang="ru-RU" sz="2400">
              <a:solidFill>
                <a:srgbClr val="CC3300"/>
              </a:solidFill>
            </a:endParaRPr>
          </a:p>
        </p:txBody>
      </p:sp>
      <p:pic>
        <p:nvPicPr>
          <p:cNvPr id="88073" name="Picture 9" descr="Рисунок2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3213100"/>
            <a:ext cx="3384550" cy="3375025"/>
          </a:xfrm>
          <a:noFill/>
          <a:ln w="76200" cmpd="tri">
            <a:solidFill>
              <a:schemeClr val="accent2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179512" y="1770214"/>
            <a:ext cx="89644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21 марта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Международный день леса.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апреля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Международный день птиц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 апреля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Международный день Земли.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7CE775-9063-4C47-8FF9-05815A2C8D1F}" type="slidenum">
              <a:rPr lang="ru-RU"/>
              <a:pPr/>
              <a:t>3</a:t>
            </a:fld>
            <a:endParaRPr lang="ru-RU"/>
          </a:p>
        </p:txBody>
      </p:sp>
      <p:pic>
        <p:nvPicPr>
          <p:cNvPr id="2058" name="Picture 10" descr="девочки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1125538"/>
            <a:ext cx="5472013" cy="5186204"/>
          </a:xfrm>
          <a:noFill/>
          <a:ln w="76200" cmpd="tri">
            <a:solidFill>
              <a:srgbClr val="003399"/>
            </a:solidFill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1677916" y="260350"/>
            <a:ext cx="521508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       22 </a:t>
            </a:r>
            <a:r>
              <a:rPr lang="ru-RU" sz="3200" b="1" i="1" dirty="0">
                <a:solidFill>
                  <a:schemeClr val="tx2">
                    <a:lumMod val="75000"/>
                  </a:schemeClr>
                </a:solidFill>
              </a:rPr>
              <a:t>апреля – День Земли</a:t>
            </a: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1"/>
          <p:cNvSpPr>
            <a:spLocks noChangeArrowheads="1"/>
          </p:cNvSpPr>
          <p:nvPr/>
        </p:nvSpPr>
        <p:spPr bwMode="auto">
          <a:xfrm>
            <a:off x="501650" y="5540375"/>
            <a:ext cx="84248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 smtClean="0"/>
              <a:t>Экологические катастрофы</a:t>
            </a:r>
            <a:endParaRPr lang="ru-RU" sz="3600" b="1" dirty="0"/>
          </a:p>
        </p:txBody>
      </p:sp>
      <p:pic>
        <p:nvPicPr>
          <p:cNvPr id="5124" name="Объект 9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2924175"/>
            <a:ext cx="35194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Объект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155575"/>
            <a:ext cx="3490912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Объект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2879725"/>
            <a:ext cx="4132263" cy="266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Объект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123825"/>
            <a:ext cx="3960812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 flipV="1">
            <a:off x="1258888" y="6075065"/>
            <a:ext cx="70183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6" name="Объект 39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0098" y="1"/>
            <a:ext cx="7773029" cy="5157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5229200"/>
            <a:ext cx="74888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/>
              <a:t>В конце 19 века Дж. Стерлинг </a:t>
            </a:r>
            <a:r>
              <a:rPr lang="ru-RU" sz="2400" b="1" dirty="0" err="1" smtClean="0"/>
              <a:t>Мортон</a:t>
            </a:r>
            <a:r>
              <a:rPr lang="ru-RU" sz="2400" b="1" dirty="0" smtClean="0"/>
              <a:t> переехал на пустынную территорию, на </a:t>
            </a:r>
            <a:r>
              <a:rPr lang="ru-RU" sz="2400" b="1" dirty="0" smtClean="0"/>
              <a:t>которой </a:t>
            </a:r>
            <a:r>
              <a:rPr lang="ru-RU" sz="2400" b="1" dirty="0" smtClean="0"/>
              <a:t>одинокие деревья усиленно вырубались на строительство домов и на дрова.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1"/>
          <p:cNvSpPr>
            <a:spLocks noChangeArrowheads="1"/>
          </p:cNvSpPr>
          <p:nvPr/>
        </p:nvSpPr>
        <p:spPr bwMode="auto">
          <a:xfrm flipV="1">
            <a:off x="250825" y="6093295"/>
            <a:ext cx="87852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sz="2400" dirty="0"/>
          </a:p>
        </p:txBody>
      </p:sp>
      <p:pic>
        <p:nvPicPr>
          <p:cNvPr id="15364" name="Объект 4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6727651" cy="4657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34563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/>
              <a:t>День </a:t>
            </a:r>
            <a:r>
              <a:rPr lang="ru-RU" sz="4400" b="1" dirty="0" smtClean="0"/>
              <a:t>дерева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img_s1140052_0_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144000" cy="6165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user\Desktop\im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84784"/>
            <a:ext cx="6744812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7544" y="260648"/>
            <a:ext cx="56577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Международный День Земли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D17A2-A3DD-48B5-9DF7-822E87998E6B}" type="slidenum">
              <a:rPr lang="ru-RU"/>
              <a:pPr/>
              <a:t>9</a:t>
            </a:fld>
            <a:endParaRPr lang="ru-RU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9"/>
            <a:ext cx="9144000" cy="922114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rgbClr val="CC3300"/>
                </a:solidFill>
              </a:rPr>
              <a:t>В России проводится экологический фестиваль </a:t>
            </a:r>
            <a:br>
              <a:rPr lang="ru-RU" sz="2800" b="1" dirty="0">
                <a:solidFill>
                  <a:srgbClr val="CC3300"/>
                </a:solidFill>
              </a:rPr>
            </a:br>
            <a:r>
              <a:rPr lang="ru-RU" sz="2800" b="1" dirty="0">
                <a:solidFill>
                  <a:srgbClr val="CC3300"/>
                </a:solidFill>
              </a:rPr>
              <a:t>«День Земли»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3644900"/>
            <a:ext cx="5761038" cy="1728788"/>
          </a:xfrm>
        </p:spPr>
        <p:txBody>
          <a:bodyPr/>
          <a:lstStyle/>
          <a:p>
            <a:pPr>
              <a:buFontTx/>
              <a:buNone/>
            </a:pPr>
            <a:endParaRPr lang="ru-RU" sz="2800" b="1" dirty="0">
              <a:solidFill>
                <a:srgbClr val="003399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340767"/>
            <a:ext cx="4189413" cy="209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800" dirty="0" smtClean="0">
                <a:solidFill>
                  <a:srgbClr val="003399"/>
                </a:solidFill>
              </a:rPr>
              <a:t>Под девизом: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</a:rPr>
              <a:t>«Цветущая Земля — процветающая Россия»</a:t>
            </a:r>
            <a:endParaRPr lang="ru-RU" sz="3200" b="1" dirty="0">
              <a:solidFill>
                <a:srgbClr val="003399"/>
              </a:solidFill>
            </a:endParaRPr>
          </a:p>
        </p:txBody>
      </p:sp>
      <p:pic>
        <p:nvPicPr>
          <p:cNvPr id="11" name="Рисунок 10" descr="C:\Users\user\Desktop\DSCN086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7895" y="4295775"/>
            <a:ext cx="3126105" cy="256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8" descr="C:\Users\user\Desktop\DSC_0033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464944"/>
            <a:ext cx="3048000" cy="239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user\Desktop\dcdb7e7d-e4f0-5982-b4e3-afd494ec1e1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3949147" cy="2622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user\Desktop\DSC0212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3068960"/>
            <a:ext cx="3416687" cy="2274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171</Words>
  <Application>Microsoft Office PowerPoint</Application>
  <PresentationFormat>Экран (4:3)</PresentationFormat>
  <Paragraphs>39</Paragraphs>
  <Slides>17</Slides>
  <Notes>0</Notes>
  <HiddenSlides>3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Классный час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 России проводится экологический фестиваль  «День Земли»</vt:lpstr>
      <vt:lpstr>Слайд 10</vt:lpstr>
      <vt:lpstr>Слайд 11</vt:lpstr>
      <vt:lpstr>В Венгрии проходит экологический велопробег </vt:lpstr>
      <vt:lpstr>В Северной Корее на улицах Сеула  акция «Без автомобилей»</vt:lpstr>
      <vt:lpstr>В Индонезии, на территории американского посольства, проходят спортивные состязания. 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17</cp:revision>
  <dcterms:created xsi:type="dcterms:W3CDTF">2014-07-25T06:39:44Z</dcterms:created>
  <dcterms:modified xsi:type="dcterms:W3CDTF">2022-02-06T10:28:36Z</dcterms:modified>
</cp:coreProperties>
</file>