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68" r:id="rId3"/>
    <p:sldId id="280" r:id="rId4"/>
    <p:sldId id="281" r:id="rId5"/>
    <p:sldId id="282" r:id="rId6"/>
    <p:sldId id="283" r:id="rId7"/>
    <p:sldId id="285" r:id="rId8"/>
    <p:sldId id="286" r:id="rId9"/>
    <p:sldId id="284" r:id="rId10"/>
    <p:sldId id="287" r:id="rId11"/>
    <p:sldId id="288" r:id="rId12"/>
    <p:sldId id="260" r:id="rId13"/>
    <p:sldId id="261" r:id="rId14"/>
    <p:sldId id="262" r:id="rId15"/>
    <p:sldId id="259" r:id="rId16"/>
    <p:sldId id="290" r:id="rId17"/>
    <p:sldId id="291" r:id="rId18"/>
    <p:sldId id="289" r:id="rId19"/>
    <p:sldId id="278" r:id="rId20"/>
    <p:sldId id="279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33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5559D-470E-4D96-9D85-3815268CB2CE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2F3AE-72EA-452B-8B7A-67C4C314A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9460-906E-48A9-8F05-ACE63E9ABED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31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A887-3BCA-474E-A2E8-92FA23973C15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106D-F15B-4A6A-8172-095CC8DD6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13" Type="http://schemas.openxmlformats.org/officeDocument/2006/relationships/image" Target="../media/image34.gif"/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12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gif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4714884"/>
            <a:ext cx="56716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«ЭКОЛОГИЧЕСКОЕ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ПУТЕШЕСТВИЕ»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425" y="2071678"/>
            <a:ext cx="642631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Внеклассное мероприятие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4 класс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МКОУ «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Новописцовская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средняя школа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у</a:t>
            </a:r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читель 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Мордовина С.М.</a:t>
            </a:r>
            <a:endParaRPr lang="ru-RU" sz="28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2017 г.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Репейник (лопух)</a:t>
            </a:r>
            <a:endParaRPr lang="ru-RU" sz="40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7638"/>
            <a:ext cx="7632848" cy="503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7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Подорожник</a:t>
            </a:r>
            <a:endParaRPr lang="ru-RU" sz="4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85874"/>
            <a:ext cx="6840760" cy="538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5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Животное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Колосится в поле рожь.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Там, во ржи, цветок найдёшь: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Ярко-синий и пушистый,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Только жаль, что не душистый.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Это хищное животное, небольших размеров. Обитает в лесах, в запущенных садах. Ест жуков, дождевиков, лягушек, змей. В случае опасности сворачивается в клубок.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301" name="WordArt 13"/>
          <p:cNvSpPr>
            <a:spLocks noChangeArrowheads="1" noChangeShapeType="1" noTextEdit="1"/>
          </p:cNvSpPr>
          <p:nvPr/>
        </p:nvSpPr>
        <p:spPr bwMode="auto">
          <a:xfrm>
            <a:off x="762000" y="228600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Угадайка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."</a:t>
            </a:r>
          </a:p>
        </p:txBody>
      </p:sp>
      <p:pic>
        <p:nvPicPr>
          <p:cNvPr id="12302" name="Picture 14" descr="ez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572000"/>
            <a:ext cx="2362200" cy="175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303" name="Picture 15" descr="vasili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648200"/>
            <a:ext cx="2492375" cy="1662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Угадайка."</a:t>
            </a:r>
          </a:p>
        </p:txBody>
      </p:sp>
      <p:graphicFrame>
        <p:nvGraphicFramePr>
          <p:cNvPr id="23557" name="Group 5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Чей пух по городу летает?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Среди июля- снегопад.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Прохожие его ругают,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это ветер виноват.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Посадили зёрнышко 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Вырастили солнышко.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568" name="Picture 16" descr="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716338"/>
            <a:ext cx="3121025" cy="2341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69" name="Picture 17" descr="Populus_alba_12_ma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3789363"/>
            <a:ext cx="1365250" cy="231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Угадайка."</a:t>
            </a:r>
          </a:p>
        </p:txBody>
      </p:sp>
      <p:graphicFrame>
        <p:nvGraphicFramePr>
          <p:cNvPr id="24581" name="Group 5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Животное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Крохотная девочка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Вышла на лужок: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Желтая головушка,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Беленький венок!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Зубы остры, хвост - лопатой,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Что за славные ребята?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Строят хаты и плотины,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Валят толстые осины.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4592" name="Picture 16" descr="2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860800"/>
            <a:ext cx="3132137" cy="2349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93" name="Picture 17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860800"/>
            <a:ext cx="2062162" cy="23447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582877" y="590505"/>
            <a:ext cx="5638800" cy="91440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50000">
                <a:srgbClr val="9CB86E"/>
              </a:gs>
              <a:gs pos="100000">
                <a:srgbClr val="DDEBC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</a:rPr>
              <a:t>привал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10250" name="Picture 10" descr="be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005263"/>
            <a:ext cx="1924050" cy="1309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51" name="Picture 11" descr="sire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5300663"/>
            <a:ext cx="18288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52" name="Picture 12" descr="19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05263"/>
            <a:ext cx="1981200" cy="1250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3" name="Picture 13" descr="butterfly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774213">
            <a:off x="4489982" y="2117367"/>
            <a:ext cx="168951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5" descr="butterfly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742543">
            <a:off x="7540625" y="1690688"/>
            <a:ext cx="7191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6" descr="butterfly1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567682">
            <a:off x="313532" y="1520031"/>
            <a:ext cx="938212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 descr="flwr07_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813" y="4724400"/>
            <a:ext cx="1728787" cy="1296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Юлия\Desktop\Documents\КОМП\МОИ РИСУНКИ\Коллекция картинок (Microsoft)\рамки\рмашки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0430" y="3071810"/>
            <a:ext cx="2136439" cy="1981196"/>
          </a:xfrm>
          <a:prstGeom prst="rect">
            <a:avLst/>
          </a:prstGeom>
          <a:noFill/>
        </p:spPr>
      </p:pic>
      <p:pic>
        <p:nvPicPr>
          <p:cNvPr id="2051" name="Picture 3" descr="C:\Users\Юлия\Desktop\Documents\КОМП\МОИ РИСУНКИ\картинки для работы\животные\НАСЕКОМЫЕ\1512_ext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15074" y="5000636"/>
            <a:ext cx="1733528" cy="1300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19" descr="img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3438" y="5373688"/>
            <a:ext cx="1657350" cy="1243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Юлия\Pictures\bugs_8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7158" y="5857892"/>
            <a:ext cx="1071570" cy="878687"/>
          </a:xfrm>
          <a:prstGeom prst="rect">
            <a:avLst/>
          </a:prstGeom>
          <a:noFill/>
        </p:spPr>
      </p:pic>
      <p:pic>
        <p:nvPicPr>
          <p:cNvPr id="2053" name="Picture 5" descr="C:\Users\Юлия\Pictures\image001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7929586" y="5715016"/>
            <a:ext cx="928670" cy="9286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Природные синоптики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анимашки\Всё для презентаций\рисунки\Рисунок1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78075"/>
            <a:ext cx="4143403" cy="3265503"/>
          </a:xfrm>
          <a:prstGeom prst="rect">
            <a:avLst/>
          </a:prstGeom>
          <a:noFill/>
        </p:spPr>
      </p:pic>
      <p:pic>
        <p:nvPicPr>
          <p:cNvPr id="1027" name="Picture 3" descr="G:\анимашки\Коллекция анимашек\bird4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12"/>
            <a:ext cx="1785918" cy="152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1739599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Экологический тест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870" y="4057248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8204" y="1726258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3285" y="1457152"/>
            <a:ext cx="2857521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04155" y="4490450"/>
            <a:ext cx="30718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35721" y="4077072"/>
            <a:ext cx="2351079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171" y="1726258"/>
            <a:ext cx="2357454" cy="208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81548590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Советы </a:t>
            </a:r>
            <a:r>
              <a:rPr lang="ru-RU" dirty="0" err="1" smtClean="0">
                <a:solidFill>
                  <a:srgbClr val="FF0000"/>
                </a:solidFill>
              </a:rPr>
              <a:t>Лесовичка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7128791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345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Международный день Земли_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1020"/>
            <a:ext cx="6286512" cy="5436980"/>
          </a:xfrm>
          <a:prstGeom prst="rect">
            <a:avLst/>
          </a:prstGeom>
          <a:noFill/>
        </p:spPr>
      </p:pic>
      <p:pic>
        <p:nvPicPr>
          <p:cNvPr id="1026" name="Picture 2" descr="C:\Users\Юлия\Desktop\Documents\КОМП\МОИ РИСУНКИ\анимашки\звёзды\blest1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4364" y="285728"/>
            <a:ext cx="214314" cy="214314"/>
          </a:xfrm>
          <a:prstGeom prst="rect">
            <a:avLst/>
          </a:prstGeom>
          <a:noFill/>
        </p:spPr>
      </p:pic>
      <p:pic>
        <p:nvPicPr>
          <p:cNvPr id="6" name="Picture 2" descr="C:\Users\Юлия\Desktop\Documents\КОМП\МОИ РИСУНКИ\анимашки\звёзды\blest1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8604"/>
            <a:ext cx="214314" cy="214314"/>
          </a:xfrm>
          <a:prstGeom prst="rect">
            <a:avLst/>
          </a:prstGeom>
          <a:noFill/>
        </p:spPr>
      </p:pic>
      <p:pic>
        <p:nvPicPr>
          <p:cNvPr id="7" name="Picture 2" descr="C:\Users\Юлия\Desktop\Documents\КОМП\МОИ РИСУНКИ\анимашки\звёзды\blest1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5286388"/>
            <a:ext cx="214314" cy="214314"/>
          </a:xfrm>
          <a:prstGeom prst="rect">
            <a:avLst/>
          </a:prstGeom>
          <a:noFill/>
        </p:spPr>
      </p:pic>
      <p:pic>
        <p:nvPicPr>
          <p:cNvPr id="8" name="Picture 2" descr="C:\Users\Юлия\Desktop\Documents\КОМП\МОИ РИСУНКИ\анимашки\звёзды\blest1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214314" cy="214314"/>
          </a:xfrm>
          <a:prstGeom prst="rect">
            <a:avLst/>
          </a:prstGeom>
          <a:noFill/>
        </p:spPr>
      </p:pic>
      <p:pic>
        <p:nvPicPr>
          <p:cNvPr id="9" name="Picture 2" descr="C:\Users\Юлия\Desktop\Documents\КОМП\МОИ РИСУНКИ\анимашки\звёзды\blest1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928670"/>
            <a:ext cx="214314" cy="214314"/>
          </a:xfrm>
          <a:prstGeom prst="rect">
            <a:avLst/>
          </a:prstGeom>
          <a:noFill/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071902" y="1285860"/>
            <a:ext cx="5072098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Стали люди сильными, как боги,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И судьба Земли у них в руках.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Но темнеют страшные ожоги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У земного шара на боках.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Мы давно освоили планету,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Широко шагает новый век.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На Земле уж белых пятен нет, </a:t>
            </a:r>
            <a:br>
              <a:rPr lang="ru-RU" sz="2200" b="1" dirty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Чёрные сотрёшь ли, Человек?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                                              </a:t>
            </a:r>
            <a:r>
              <a:rPr lang="ru-RU" b="1" dirty="0">
                <a:solidFill>
                  <a:schemeClr val="bg1"/>
                </a:solidFill>
              </a:rPr>
              <a:t>В. Орлова</a:t>
            </a:r>
            <a:r>
              <a:rPr lang="ru-RU" dirty="0"/>
              <a:t> </a:t>
            </a:r>
            <a:r>
              <a:rPr lang="ru-RU" sz="2200" b="1" dirty="0">
                <a:solidFill>
                  <a:srgbClr val="FFFF00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041bb23dc2aff65722945a6f71d8b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928934"/>
            <a:ext cx="3725404" cy="3714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Символ Дня Земл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0"/>
            <a:ext cx="2946405" cy="22098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флаг Земл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42852"/>
            <a:ext cx="4286280" cy="1713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500306"/>
            <a:ext cx="2714644" cy="4334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Символ Дня Земли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6000728" y="2000240"/>
            <a:ext cx="3143272" cy="1219224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Флаг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Дня Земли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Юлия\Desktop\Documents\КОМП\МОИ РИСУНКИ\Коллекция картинок (Microsoft)\рамки\na01634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95363"/>
            <a:ext cx="3000364" cy="3462637"/>
          </a:xfrm>
          <a:prstGeom prst="rect">
            <a:avLst/>
          </a:prstGeom>
          <a:noFill/>
        </p:spPr>
      </p:pic>
      <p:pic>
        <p:nvPicPr>
          <p:cNvPr id="11" name="Picture 3" descr="C:\Users\Юлия\Desktop\Documents\КОМП\МОИ РИСУНКИ\Коллекция картинок (Microsoft)\рамки\na01634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072198" y="3286125"/>
            <a:ext cx="2928958" cy="3571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3581400" cy="3165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285728"/>
            <a:ext cx="84513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За вами – </a:t>
            </a:r>
          </a:p>
          <a:p>
            <a:pPr algn="ctr"/>
            <a:r>
              <a:rPr lang="ru-RU" sz="5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будущее нашей планеты!</a:t>
            </a:r>
            <a:endParaRPr lang="ru-RU" sz="54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620688"/>
            <a:ext cx="7632848" cy="5976664"/>
          </a:xfrm>
        </p:spPr>
      </p:pic>
    </p:spTree>
    <p:extLst>
      <p:ext uri="{BB962C8B-B14F-4D97-AF65-F5344CB8AC3E}">
        <p14:creationId xmlns:p14="http://schemas.microsoft.com/office/powerpoint/2010/main" val="2496127356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Красивые уголки природы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28" y="1600200"/>
            <a:ext cx="6023144" cy="4525963"/>
          </a:xfrm>
        </p:spPr>
      </p:pic>
    </p:spTree>
    <p:extLst>
      <p:ext uri="{BB962C8B-B14F-4D97-AF65-F5344CB8AC3E}">
        <p14:creationId xmlns:p14="http://schemas.microsoft.com/office/powerpoint/2010/main" val="63014649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39024"/>
            <a:ext cx="7488832" cy="6192688"/>
          </a:xfrm>
        </p:spPr>
      </p:pic>
    </p:spTree>
    <p:extLst>
      <p:ext uri="{BB962C8B-B14F-4D97-AF65-F5344CB8AC3E}">
        <p14:creationId xmlns:p14="http://schemas.microsoft.com/office/powerpoint/2010/main" val="155789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7200800" cy="5256584"/>
          </a:xfrm>
        </p:spPr>
      </p:pic>
    </p:spTree>
    <p:extLst>
      <p:ext uri="{BB962C8B-B14F-4D97-AF65-F5344CB8AC3E}">
        <p14:creationId xmlns:p14="http://schemas.microsoft.com/office/powerpoint/2010/main" val="1574379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836712"/>
            <a:ext cx="7006158" cy="5472608"/>
          </a:xfrm>
        </p:spPr>
      </p:pic>
    </p:spTree>
    <p:extLst>
      <p:ext uri="{BB962C8B-B14F-4D97-AF65-F5344CB8AC3E}">
        <p14:creationId xmlns:p14="http://schemas.microsoft.com/office/powerpoint/2010/main" val="1083829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«Лесная почта»</a:t>
            </a:r>
            <a:endParaRPr lang="ru-RU" dirty="0"/>
          </a:p>
        </p:txBody>
      </p:sp>
      <p:pic>
        <p:nvPicPr>
          <p:cNvPr id="3074" name="Picture 2" descr="G:\анимашки\Всё для презентаций\рисунки\Рисунок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3357586" cy="2286015"/>
          </a:xfrm>
          <a:prstGeom prst="rect">
            <a:avLst/>
          </a:prstGeom>
          <a:noFill/>
        </p:spPr>
      </p:pic>
      <p:pic>
        <p:nvPicPr>
          <p:cNvPr id="3" name="Picture 2" descr="G:\анимашки\Коллекция анимашек\bird4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2" y="890588"/>
            <a:ext cx="2081198" cy="1966908"/>
          </a:xfrm>
          <a:prstGeom prst="rect">
            <a:avLst/>
          </a:prstGeom>
          <a:noFill/>
        </p:spPr>
      </p:pic>
      <p:pic>
        <p:nvPicPr>
          <p:cNvPr id="3075" name="Picture 3" descr="G:\анимашки\Коллекция анимашек\bird4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9888" y="752474"/>
            <a:ext cx="1924078" cy="1676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3368532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600200"/>
            <a:ext cx="715806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«</a:t>
            </a:r>
            <a:r>
              <a:rPr lang="ru-RU" sz="4000" dirty="0" smtClean="0"/>
              <a:t>Лесная аптека»  на службе  </a:t>
            </a:r>
          </a:p>
          <a:p>
            <a:pPr>
              <a:buNone/>
            </a:pPr>
            <a:r>
              <a:rPr lang="ru-RU" sz="4000" dirty="0" smtClean="0"/>
              <a:t>                 человека</a:t>
            </a:r>
            <a:endParaRPr lang="ru-RU" sz="4000" dirty="0"/>
          </a:p>
        </p:txBody>
      </p:sp>
      <p:pic>
        <p:nvPicPr>
          <p:cNvPr id="4" name="Picture 10" descr="32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000372"/>
            <a:ext cx="2857520" cy="2286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9869362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тысячелистник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28800"/>
            <a:ext cx="554461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2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615</TotalTime>
  <Words>162</Words>
  <Application>Microsoft Office PowerPoint</Application>
  <PresentationFormat>Экран (4:3)</PresentationFormat>
  <Paragraphs>46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Impact</vt:lpstr>
      <vt:lpstr>Tahoma</vt:lpstr>
      <vt:lpstr>Times New Roman</vt:lpstr>
      <vt:lpstr>Тема Office</vt:lpstr>
      <vt:lpstr>Презентация PowerPoint</vt:lpstr>
      <vt:lpstr>Символ Дня Земли</vt:lpstr>
      <vt:lpstr>Красивые уголки природы</vt:lpstr>
      <vt:lpstr>Презентация PowerPoint</vt:lpstr>
      <vt:lpstr>Презентация PowerPoint</vt:lpstr>
      <vt:lpstr>Презентация PowerPoint</vt:lpstr>
      <vt:lpstr>«Лесная почта»</vt:lpstr>
      <vt:lpstr>Презентация PowerPoint</vt:lpstr>
      <vt:lpstr>тысячелистник</vt:lpstr>
      <vt:lpstr>Репейник (лопух)</vt:lpstr>
      <vt:lpstr>Подорожник</vt:lpstr>
      <vt:lpstr>Презентация PowerPoint</vt:lpstr>
      <vt:lpstr>Презентация PowerPoint</vt:lpstr>
      <vt:lpstr>Презентация PowerPoint</vt:lpstr>
      <vt:lpstr>Презентация PowerPoint</vt:lpstr>
      <vt:lpstr> Природные синоптики</vt:lpstr>
      <vt:lpstr>Экологический тест</vt:lpstr>
      <vt:lpstr>Советы Лесовичка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Пользователь</cp:lastModifiedBy>
  <cp:revision>63</cp:revision>
  <dcterms:created xsi:type="dcterms:W3CDTF">2012-03-12T18:18:57Z</dcterms:created>
  <dcterms:modified xsi:type="dcterms:W3CDTF">2017-04-04T18:15:25Z</dcterms:modified>
</cp:coreProperties>
</file>